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handoutMasterIdLst>
    <p:handoutMasterId r:id="rId13"/>
  </p:handoutMasterIdLst>
  <p:sldIdLst>
    <p:sldId id="277" r:id="rId3"/>
    <p:sldId id="279" r:id="rId4"/>
    <p:sldId id="311" r:id="rId5"/>
    <p:sldId id="312" r:id="rId6"/>
    <p:sldId id="320" r:id="rId7"/>
    <p:sldId id="313" r:id="rId8"/>
    <p:sldId id="315" r:id="rId9"/>
    <p:sldId id="322" r:id="rId10"/>
    <p:sldId id="316" r:id="rId11"/>
  </p:sldIdLst>
  <p:sldSz cx="12192000" cy="6858000"/>
  <p:notesSz cx="6858000" cy="9144000"/>
  <p:embeddedFontLst>
    <p:embeddedFont>
      <p:font typeface="SimSun" panose="02010600030101010101" pitchFamily="2" charset="-122"/>
      <p:regular r:id="rId17"/>
    </p:embeddedFont>
    <p:embeddedFont>
      <p:font typeface="Impact" panose="020B0806030902050204" pitchFamily="34" charset="0"/>
      <p:regular r:id="rId18"/>
    </p:embeddedFont>
    <p:embeddedFont>
      <p:font typeface="Microsoft YaHei" panose="020B0503020204020204" charset="-122"/>
      <p:regular r:id="rId19"/>
    </p:embeddedFont>
    <p:embeddedFont>
      <p:font typeface="Calibri" panose="020F0502020204030204" charset="0"/>
      <p:regular r:id="rId20"/>
      <p:bold r:id="rId21"/>
      <p:italic r:id="rId22"/>
      <p:boldItalic r:id="rId2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bdd84f3-795c-4eae-b90e-474c147a621a}">
          <p14:sldIdLst>
            <p14:sldId id="277"/>
            <p14:sldId id="279"/>
            <p14:sldId id="311"/>
            <p14:sldId id="312"/>
            <p14:sldId id="320"/>
            <p14:sldId id="313"/>
            <p14:sldId id="315"/>
            <p14:sldId id="322"/>
            <p14:sldId id="316"/>
          </p14:sldIdLst>
        </p14:section>
        <p14:section name="Untitled Section" id="{bf6e1d8f-0fde-40d5-8d95-b757563d8d2f}">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13" autoAdjust="0"/>
    <p:restoredTop sz="94660"/>
  </p:normalViewPr>
  <p:slideViewPr>
    <p:cSldViewPr snapToGrid="0">
      <p:cViewPr varScale="1">
        <p:scale>
          <a:sx n="113" d="100"/>
          <a:sy n="113" d="100"/>
        </p:scale>
        <p:origin x="588" y="102"/>
      </p:cViewPr>
      <p:guideLst>
        <p:guide orient="horz" pos="2078"/>
        <p:guide pos="3881"/>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86" d="100"/>
          <a:sy n="86" d="100"/>
        </p:scale>
        <p:origin x="2934"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handoutMaster" Target="handoutMasters/handoutMaster1.xml"/><Relationship Id="rId12" Type="http://schemas.openxmlformats.org/officeDocument/2006/relationships/notesMaster" Target="notesMasters/notesMaster1.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9894977-1E5E-40D2-966E-DB83D4C2293A}"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3989A-247B-43F0-B28F-8EEE455D8284}"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png>
</file>

<file path=ppt/media/image4.png>
</file>

<file path=ppt/media/media1.mp3>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34DAC7-054C-44A9-AD8F-A5F3FA2B5AC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E58816-52B9-4F42-A3C3-56A182EE76D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空白页">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目录页">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过渡页">
    <p:spTree>
      <p:nvGrpSpPr>
        <p:cNvPr id="1" name=""/>
        <p:cNvGrpSpPr/>
        <p:nvPr/>
      </p:nvGrpSpPr>
      <p:grpSpPr>
        <a:xfrm>
          <a:off x="0" y="0"/>
          <a:ext cx="0" cy="0"/>
          <a:chOff x="0" y="0"/>
          <a:chExt cx="0" cy="0"/>
        </a:xfrm>
      </p:grpSpPr>
      <p:sp>
        <p:nvSpPr>
          <p:cNvPr id="7" name="形状"/>
          <p:cNvSpPr/>
          <p:nvPr userDrawn="1"/>
        </p:nvSpPr>
        <p:spPr>
          <a:xfrm>
            <a:off x="486206" y="1521655"/>
            <a:ext cx="4134322" cy="413432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形状"/>
          <p:cNvSpPr/>
          <p:nvPr userDrawn="1"/>
        </p:nvSpPr>
        <p:spPr>
          <a:xfrm>
            <a:off x="688723" y="1724172"/>
            <a:ext cx="3729288" cy="3729288"/>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p:cNvSpPr/>
          <p:nvPr userDrawn="1"/>
        </p:nvSpPr>
        <p:spPr>
          <a:xfrm>
            <a:off x="1428816" y="3960717"/>
            <a:ext cx="2249103" cy="90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p:cNvCxnSpPr/>
          <p:nvPr userDrawn="1"/>
        </p:nvCxnSpPr>
        <p:spPr>
          <a:xfrm>
            <a:off x="5102933" y="3362536"/>
            <a:ext cx="6247058" cy="0"/>
          </a:xfrm>
          <a:prstGeom prst="line">
            <a:avLst/>
          </a:prstGeom>
          <a:ln w="12700">
            <a:solidFill>
              <a:schemeClr val="accent3"/>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8" name="文本占位符"/>
          <p:cNvSpPr>
            <a:spLocks noGrp="1"/>
          </p:cNvSpPr>
          <p:nvPr userDrawn="1">
            <p:ph type="body" sz="quarter" idx="13" hasCustomPrompt="1"/>
          </p:nvPr>
        </p:nvSpPr>
        <p:spPr>
          <a:xfrm>
            <a:off x="441676" y="4246396"/>
            <a:ext cx="4223383" cy="553998"/>
          </a:xfrm>
          <a:prstGeom prst="rect">
            <a:avLst/>
          </a:prstGeom>
          <a:noFill/>
          <a:ln>
            <a:noFill/>
          </a:ln>
        </p:spPr>
        <p:txBody>
          <a:bodyPr wrap="square" anchor="ctr">
            <a:spAutoFit/>
          </a:bodyPr>
          <a:lstStyle>
            <a:lvl1pPr marL="0" indent="0" algn="ctr">
              <a:lnSpc>
                <a:spcPct val="100000"/>
              </a:lnSpc>
              <a:buNone/>
              <a:defRPr lang="zh-CN" altLang="en-US" sz="3000" b="1" spc="0" baseline="0" dirty="0">
                <a:solidFill>
                  <a:schemeClr val="bg1"/>
                </a:solidFill>
                <a:latin typeface="+mj-ea"/>
                <a:ea typeface="+mj-ea"/>
              </a:defRPr>
            </a:lvl1pPr>
          </a:lstStyle>
          <a:p>
            <a:pPr marL="0" lvl="0"/>
            <a:r>
              <a:rPr lang="en-US" altLang="zh-CN" dirty="0" smtClean="0"/>
              <a:t>PART ONE</a:t>
            </a:r>
            <a:endParaRPr lang="en-US" altLang="zh-CN" dirty="0" smtClean="0"/>
          </a:p>
        </p:txBody>
      </p:sp>
      <p:sp>
        <p:nvSpPr>
          <p:cNvPr id="17" name="文本占位符"/>
          <p:cNvSpPr>
            <a:spLocks noGrp="1"/>
          </p:cNvSpPr>
          <p:nvPr userDrawn="1">
            <p:ph type="body" sz="quarter" idx="12" hasCustomPrompt="1"/>
          </p:nvPr>
        </p:nvSpPr>
        <p:spPr>
          <a:xfrm>
            <a:off x="5108361" y="3725577"/>
            <a:ext cx="6426414" cy="1015663"/>
          </a:xfrm>
          <a:prstGeom prst="rect">
            <a:avLst/>
          </a:prstGeom>
        </p:spPr>
        <p:txBody>
          <a:bodyPr wrap="square" anchor="t">
            <a:spAutoFit/>
          </a:bodyPr>
          <a:lstStyle>
            <a:lvl1pPr marL="0" indent="0">
              <a:lnSpc>
                <a:spcPct val="150000"/>
              </a:lnSpc>
              <a:buNone/>
              <a:defRPr sz="2000" spc="150" baseline="0">
                <a:solidFill>
                  <a:schemeClr val="accent3"/>
                </a:solidFill>
              </a:defRPr>
            </a:lvl1pPr>
          </a:lstStyle>
          <a:p>
            <a:pPr lvl="0"/>
            <a:r>
              <a:rPr lang="zh-CN" altLang="en-US" dirty="0" smtClean="0"/>
              <a:t>单击此处添加您的文字内容，或复制文本粘贴至此，字间距和行间距均可自行调节。</a:t>
            </a:r>
            <a:endParaRPr lang="zh-CN" altLang="en-US" dirty="0"/>
          </a:p>
        </p:txBody>
      </p:sp>
      <p:sp>
        <p:nvSpPr>
          <p:cNvPr id="16" name="标题占位符"/>
          <p:cNvSpPr>
            <a:spLocks noGrp="1"/>
          </p:cNvSpPr>
          <p:nvPr userDrawn="1">
            <p:ph type="body" sz="quarter" idx="11" hasCustomPrompt="1"/>
          </p:nvPr>
        </p:nvSpPr>
        <p:spPr>
          <a:xfrm>
            <a:off x="5108360" y="2226173"/>
            <a:ext cx="7083640" cy="861774"/>
          </a:xfrm>
          <a:prstGeom prst="rect">
            <a:avLst/>
          </a:prstGeom>
        </p:spPr>
        <p:txBody>
          <a:bodyPr wrap="square" anchor="ctr">
            <a:spAutoFit/>
          </a:bodyPr>
          <a:lstStyle>
            <a:lvl1pPr marL="0" indent="0" algn="l">
              <a:lnSpc>
                <a:spcPct val="100000"/>
              </a:lnSpc>
              <a:buNone/>
              <a:defRPr lang="zh-CN" altLang="en-US" sz="5000" b="1" spc="600" dirty="0">
                <a:solidFill>
                  <a:schemeClr val="accent3"/>
                </a:solidFill>
                <a:latin typeface="+mj-ea"/>
                <a:ea typeface="+mj-ea"/>
              </a:defRPr>
            </a:lvl1pPr>
          </a:lstStyle>
          <a:p>
            <a:pPr marL="0" lvl="0"/>
            <a:r>
              <a:rPr lang="zh-CN" altLang="en-US" dirty="0" smtClean="0"/>
              <a:t>添加标题</a:t>
            </a:r>
            <a:endParaRPr lang="zh-CN" altLang="en-US" dirty="0"/>
          </a:p>
        </p:txBody>
      </p:sp>
      <p:sp>
        <p:nvSpPr>
          <p:cNvPr id="15" name="数字占位符"/>
          <p:cNvSpPr>
            <a:spLocks noGrp="1"/>
          </p:cNvSpPr>
          <p:nvPr userDrawn="1">
            <p:ph type="body" sz="quarter" idx="10" hasCustomPrompt="1"/>
          </p:nvPr>
        </p:nvSpPr>
        <p:spPr>
          <a:xfrm>
            <a:off x="441676" y="1944265"/>
            <a:ext cx="4223383" cy="2062103"/>
          </a:xfrm>
          <a:prstGeom prst="rect">
            <a:avLst/>
          </a:prstGeom>
          <a:noFill/>
        </p:spPr>
        <p:txBody>
          <a:bodyPr wrap="square" rtlCol="0" anchor="ctr">
            <a:spAutoFit/>
          </a:bodyPr>
          <a:lstStyle>
            <a:lvl1pPr marL="0" indent="0" algn="ctr">
              <a:lnSpc>
                <a:spcPct val="100000"/>
              </a:lnSpc>
              <a:buFontTx/>
              <a:buNone/>
              <a:defRPr lang="zh-CN" altLang="en-US" sz="12800" b="0" i="0" u="none" dirty="0">
                <a:solidFill>
                  <a:schemeClr val="bg1"/>
                </a:solidFill>
                <a:effectLst/>
                <a:latin typeface="Impact" panose="020B0806030902050204" pitchFamily="34" charset="0"/>
                <a:ea typeface="+mj-ea"/>
                <a:cs typeface="Arial" panose="020B0604020202020204" pitchFamily="34" charset="0"/>
              </a:defRPr>
            </a:lvl1pPr>
          </a:lstStyle>
          <a:p>
            <a:pPr marL="0" lvl="0"/>
            <a:r>
              <a:rPr lang="en-US" altLang="zh-CN" dirty="0" smtClean="0"/>
              <a:t>01</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par>
                          <p:cTn id="11" fill="hold">
                            <p:stCondLst>
                              <p:cond delay="500"/>
                            </p:stCondLst>
                            <p:childTnLst>
                              <p:par>
                                <p:cTn id="12" presetID="23" presetClass="entr" presetSubtype="16" fill="hold" grpId="0" nodeType="afterEffect">
                                  <p:stCondLst>
                                    <p:cond delay="0"/>
                                  </p:stCondLst>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ppt_w</p:attrName>
                                        </p:attrNameLst>
                                      </p:cBhvr>
                                      <p:tavLst>
                                        <p:tav tm="0">
                                          <p:val>
                                            <p:fltVal val="0"/>
                                          </p:val>
                                        </p:tav>
                                        <p:tav tm="100000">
                                          <p:val>
                                            <p:strVal val="#ppt_w"/>
                                          </p:val>
                                        </p:tav>
                                      </p:tavLst>
                                    </p:anim>
                                    <p:anim calcmode="lin" valueType="num">
                                      <p:cBhvr>
                                        <p:cTn id="15" dur="500" fill="hold"/>
                                        <p:tgtEl>
                                          <p:spTgt spid="15"/>
                                        </p:tgtEl>
                                        <p:attrNameLst>
                                          <p:attrName>ppt_h</p:attrName>
                                        </p:attrNameLst>
                                      </p:cBhvr>
                                      <p:tavLst>
                                        <p:tav tm="0">
                                          <p:val>
                                            <p:fltVal val="0"/>
                                          </p:val>
                                        </p:tav>
                                        <p:tav tm="100000">
                                          <p:val>
                                            <p:strVal val="#ppt_h"/>
                                          </p:val>
                                        </p:tav>
                                      </p:tavLst>
                                    </p:anim>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par>
                          <p:cTn id="20" fill="hold">
                            <p:stCondLst>
                              <p:cond delay="1500"/>
                            </p:stCondLst>
                            <p:childTnLst>
                              <p:par>
                                <p:cTn id="21" presetID="9" presetClass="entr" presetSubtype="0"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dissolve">
                                      <p:cBhvr>
                                        <p:cTn id="23" dur="500"/>
                                        <p:tgtEl>
                                          <p:spTgt spid="18"/>
                                        </p:tgtEl>
                                      </p:cBhvr>
                                    </p:animEffect>
                                  </p:childTnLst>
                                </p:cTn>
                              </p:par>
                            </p:childTnLst>
                          </p:cTn>
                        </p:par>
                        <p:par>
                          <p:cTn id="24" fill="hold">
                            <p:stCondLst>
                              <p:cond delay="2000"/>
                            </p:stCondLst>
                            <p:childTnLst>
                              <p:par>
                                <p:cTn id="25" presetID="9" presetClass="entr" presetSubtype="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dissolve">
                                      <p:cBhvr>
                                        <p:cTn id="27" dur="500"/>
                                        <p:tgtEl>
                                          <p:spTgt spid="16"/>
                                        </p:tgtEl>
                                      </p:cBhvr>
                                    </p:animEffect>
                                  </p:childTnLst>
                                </p:cTn>
                              </p:par>
                            </p:childTnLst>
                          </p:cTn>
                        </p:par>
                        <p:par>
                          <p:cTn id="28" fill="hold">
                            <p:stCondLst>
                              <p:cond delay="2500"/>
                            </p:stCondLst>
                            <p:childTnLst>
                              <p:par>
                                <p:cTn id="29" presetID="22" presetClass="entr" presetSubtype="8"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par>
                          <p:cTn id="32" fill="hold">
                            <p:stCondLst>
                              <p:cond delay="3000"/>
                            </p:stCondLst>
                            <p:childTnLst>
                              <p:par>
                                <p:cTn id="33" presetID="42" presetClass="entr" presetSubtype="0" fill="hold" grpId="0" nodeType="afterEffect">
                                  <p:stCondLst>
                                    <p:cond delay="0"/>
                                  </p:stCondLst>
                                  <p:childTnLst>
                                    <p:set>
                                      <p:cBhvr>
                                        <p:cTn id="34" dur="1" fill="hold">
                                          <p:stCondLst>
                                            <p:cond delay="0"/>
                                          </p:stCondLst>
                                        </p:cTn>
                                        <p:tgtEl>
                                          <p:spTgt spid="17">
                                            <p:txEl>
                                              <p:pRg st="0" end="0"/>
                                            </p:txEl>
                                          </p:spTgt>
                                        </p:tgtEl>
                                        <p:attrNameLst>
                                          <p:attrName>style.visibility</p:attrName>
                                        </p:attrNameLst>
                                      </p:cBhvr>
                                      <p:to>
                                        <p:strVal val="visible"/>
                                      </p:to>
                                    </p:set>
                                    <p:animEffect transition="in" filter="fade">
                                      <p:cBhvr>
                                        <p:cTn id="35" dur="500"/>
                                        <p:tgtEl>
                                          <p:spTgt spid="17">
                                            <p:txEl>
                                              <p:pRg st="0" end="0"/>
                                            </p:txEl>
                                          </p:spTgt>
                                        </p:tgtEl>
                                      </p:cBhvr>
                                    </p:animEffect>
                                    <p:anim calcmode="lin" valueType="num">
                                      <p:cBhvr>
                                        <p:cTn id="36"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37" dur="500" fill="hold"/>
                                        <p:tgtEl>
                                          <p:spTgt spid="1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P spid="18" grpId="0">
        <p:tmplLst>
          <p:tmpl lvl="0">
            <p:tnLst>
              <p:par>
                <p:cTn presetID="9"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dissolve">
                      <p:cBhvr>
                        <p:cTn dur="500"/>
                        <p:tgtEl>
                          <p:spTgt spid="18"/>
                        </p:tgtEl>
                      </p:cBhvr>
                    </p:animEffect>
                  </p:childTnLst>
                </p:cTn>
              </p:par>
            </p:tnLst>
          </p:tmpl>
        </p:tmplLst>
      </p:bldP>
      <p:bldP spid="17" grpId="0" build="p">
        <p:tmplLst>
          <p:tmpl lvl="1">
            <p:tnLst>
              <p:par>
                <p:cTn presetID="42"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anim calcmode="lin" valueType="num">
                      <p:cBhvr>
                        <p:cTn dur="500" fill="hold"/>
                        <p:tgtEl>
                          <p:spTgt spid="17"/>
                        </p:tgtEl>
                        <p:attrNameLst>
                          <p:attrName>ppt_x</p:attrName>
                        </p:attrNameLst>
                      </p:cBhvr>
                      <p:tavLst>
                        <p:tav tm="0">
                          <p:val>
                            <p:strVal val="#ppt_x"/>
                          </p:val>
                        </p:tav>
                        <p:tav tm="100000">
                          <p:val>
                            <p:strVal val="#ppt_x"/>
                          </p:val>
                        </p:tav>
                      </p:tavLst>
                    </p:anim>
                    <p:anim calcmode="lin" valueType="num">
                      <p:cBhvr>
                        <p:cTn dur="500" fill="hold"/>
                        <p:tgtEl>
                          <p:spTgt spid="17"/>
                        </p:tgtEl>
                        <p:attrNameLst>
                          <p:attrName>ppt_y</p:attrName>
                        </p:attrNameLst>
                      </p:cBhvr>
                      <p:tavLst>
                        <p:tav tm="0">
                          <p:val>
                            <p:strVal val="#ppt_y+.1"/>
                          </p:val>
                        </p:tav>
                        <p:tav tm="100000">
                          <p:val>
                            <p:strVal val="#ppt_y"/>
                          </p:val>
                        </p:tav>
                      </p:tavLst>
                    </p:anim>
                  </p:childTnLst>
                </p:cTn>
              </p:par>
            </p:tnLst>
          </p:tmpl>
        </p:tmplLst>
      </p:bldP>
      <p:bldP spid="16" grpId="0">
        <p:tmplLst>
          <p:tmpl lvl="0">
            <p:tnLst>
              <p:par>
                <p:cTn presetID="9" presetClass="entr" presetSubtype="0"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dissolve">
                      <p:cBhvr>
                        <p:cTn dur="500"/>
                        <p:tgtEl>
                          <p:spTgt spid="16"/>
                        </p:tgtEl>
                      </p:cBhvr>
                    </p:animEffect>
                  </p:childTnLst>
                </p:cTn>
              </p:par>
            </p:tnLst>
          </p:tmpl>
        </p:tmplLst>
      </p:bldP>
      <p:bldP spid="15" grpId="0">
        <p:tmplLst>
          <p:tmpl lvl="0">
            <p:tnLst>
              <p:par>
                <p:cTn presetID="23" presetClass="entr" presetSubtype="16"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p:cTn dur="500" fill="hold"/>
                        <p:tgtEl>
                          <p:spTgt spid="15"/>
                        </p:tgtEl>
                        <p:attrNameLst>
                          <p:attrName>ppt_w</p:attrName>
                        </p:attrNameLst>
                      </p:cBhvr>
                      <p:tavLst>
                        <p:tav tm="0">
                          <p:val>
                            <p:fltVal val="0"/>
                          </p:val>
                        </p:tav>
                        <p:tav tm="100000">
                          <p:val>
                            <p:strVal val="#ppt_w"/>
                          </p:val>
                        </p:tav>
                      </p:tavLst>
                    </p:anim>
                    <p:anim calcmode="lin" valueType="num">
                      <p:cBhvr>
                        <p:cTn dur="500" fill="hold"/>
                        <p:tgtEl>
                          <p:spTgt spid="15"/>
                        </p:tgtEl>
                        <p:attrNameLst>
                          <p:attrName>ppt_h</p:attrName>
                        </p:attrNameLst>
                      </p:cBhvr>
                      <p:tavLst>
                        <p:tav tm="0">
                          <p:val>
                            <p:fltVal val="0"/>
                          </p:val>
                        </p:tav>
                        <p:tav tm="100000">
                          <p:val>
                            <p:strVal val="#ppt_h"/>
                          </p:val>
                        </p:tav>
                      </p:tavLst>
                    </p:anim>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内容页">
    <p:spTree>
      <p:nvGrpSpPr>
        <p:cNvPr id="1" name=""/>
        <p:cNvGrpSpPr/>
        <p:nvPr/>
      </p:nvGrpSpPr>
      <p:grpSpPr>
        <a:xfrm>
          <a:off x="0" y="0"/>
          <a:ext cx="0" cy="0"/>
          <a:chOff x="0" y="0"/>
          <a:chExt cx="0" cy="0"/>
        </a:xfrm>
      </p:grpSpPr>
      <p:cxnSp>
        <p:nvCxnSpPr>
          <p:cNvPr id="12" name="直接连接符"/>
          <p:cNvCxnSpPr/>
          <p:nvPr userDrawn="1"/>
        </p:nvCxnSpPr>
        <p:spPr>
          <a:xfrm>
            <a:off x="657450" y="530531"/>
            <a:ext cx="3600000" cy="0"/>
          </a:xfrm>
          <a:prstGeom prst="line">
            <a:avLst/>
          </a:prstGeom>
          <a:ln w="6350">
            <a:solidFill>
              <a:schemeClr val="accent3"/>
            </a:solidFill>
            <a:prstDash val="dash"/>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直接连接符"/>
          <p:cNvCxnSpPr/>
          <p:nvPr userDrawn="1"/>
        </p:nvCxnSpPr>
        <p:spPr>
          <a:xfrm>
            <a:off x="7934550" y="537187"/>
            <a:ext cx="3600000" cy="0"/>
          </a:xfrm>
          <a:prstGeom prst="line">
            <a:avLst/>
          </a:prstGeom>
          <a:ln w="6350">
            <a:solidFill>
              <a:schemeClr val="accent3"/>
            </a:solidFill>
            <a:prstDash val="dash"/>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4" name="标题占位符"/>
          <p:cNvSpPr>
            <a:spLocks noGrp="1"/>
          </p:cNvSpPr>
          <p:nvPr>
            <p:ph type="body" sz="quarter" idx="10" hasCustomPrompt="1"/>
          </p:nvPr>
        </p:nvSpPr>
        <p:spPr>
          <a:xfrm>
            <a:off x="1776068" y="236437"/>
            <a:ext cx="8639865" cy="630942"/>
          </a:xfrm>
          <a:prstGeom prst="rect">
            <a:avLst/>
          </a:prstGeom>
        </p:spPr>
        <p:txBody>
          <a:bodyPr wrap="square" anchor="ctr">
            <a:spAutoFit/>
          </a:bodyPr>
          <a:lstStyle>
            <a:lvl1pPr marL="0" indent="0" algn="ctr">
              <a:lnSpc>
                <a:spcPct val="100000"/>
              </a:lnSpc>
              <a:buFontTx/>
              <a:buNone/>
              <a:defRPr lang="zh-CN" altLang="en-US" sz="3500" b="1" spc="300" dirty="0" smtClean="0">
                <a:solidFill>
                  <a:schemeClr val="accent3"/>
                </a:solidFill>
                <a:latin typeface="+mj-ea"/>
                <a:ea typeface="+mj-ea"/>
              </a:defRPr>
            </a:lvl1pPr>
          </a:lstStyle>
          <a:p>
            <a:pPr marL="0" lvl="0"/>
            <a:r>
              <a:rPr lang="zh-CN" altLang="en-US" dirty="0" smtClean="0"/>
              <a:t>点击添加标题</a:t>
            </a:r>
            <a:endParaRPr lang="zh-CN" altLang="en-US"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par>
                          <p:cTn id="11" fill="hold">
                            <p:stCondLst>
                              <p:cond delay="500"/>
                            </p:stCondLst>
                            <p:childTnLst>
                              <p:par>
                                <p:cTn id="12" presetID="16" presetClass="entr" presetSubtype="37" fill="hold" grpId="0" nodeType="afterEffect">
                                  <p:stCondLst>
                                    <p:cond delay="0"/>
                                  </p:stCondLst>
                                  <p:childTnLst>
                                    <p:set>
                                      <p:cBhvr>
                                        <p:cTn id="13" dur="1" fill="hold">
                                          <p:stCondLst>
                                            <p:cond delay="0"/>
                                          </p:stCondLst>
                                        </p:cTn>
                                        <p:tgtEl>
                                          <p:spTgt spid="14">
                                            <p:txEl>
                                              <p:pRg st="0" end="0"/>
                                            </p:txEl>
                                          </p:spTgt>
                                        </p:tgtEl>
                                        <p:attrNameLst>
                                          <p:attrName>style.visibility</p:attrName>
                                        </p:attrNameLst>
                                      </p:cBhvr>
                                      <p:to>
                                        <p:strVal val="visible"/>
                                      </p:to>
                                    </p:set>
                                    <p:animEffect transition="in" filter="barn(outVertical)">
                                      <p:cBhvr>
                                        <p:cTn id="14"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tmplLst>
          <p:tmpl lvl="1">
            <p:tnLst>
              <p:par>
                <p:cTn presetID="16" presetClass="entr" presetSubtype="37"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barn(outVertical)">
                      <p:cBhvr>
                        <p:cTn dur="500"/>
                        <p:tgtEl>
                          <p:spTgt spid="14"/>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image" Target="../media/image1.jpeg"/><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p:cNvPicPr>
            <a:picLocks noChangeAspect="1"/>
          </p:cNvPicPr>
          <p:nvPr userDrawn="1"/>
        </p:nvPicPr>
        <p:blipFill rotWithShape="1">
          <a:blip r:embed="rId5" cstate="print">
            <a:extLst>
              <a:ext uri="{28A0092B-C50C-407E-A947-70E740481C1C}">
                <a14:useLocalDpi xmlns:a14="http://schemas.microsoft.com/office/drawing/2010/main" val="0"/>
              </a:ext>
            </a:extLst>
          </a:blip>
          <a:srcRect t="2" b="39"/>
          <a:stretch>
            <a:fillRect/>
          </a:stretch>
        </p:blipFill>
        <p:spPr>
          <a:xfrm>
            <a:off x="-600" y="0"/>
            <a:ext cx="12193200"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NULL" TargetMode="Externa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tags" Target="../tags/tag1.xml"/><Relationship Id="rId2" Type="http://schemas.microsoft.com/office/2007/relationships/media" Target="../media/media2.mp4"/><Relationship Id="rId1" Type="http://schemas.openxmlformats.org/officeDocument/2006/relationships/video" Target="NUL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p:cNvPicPr>
            <a:picLocks noChangeAspect="1"/>
          </p:cNvPicPr>
          <p:nvPr/>
        </p:nvPicPr>
        <p:blipFill rotWithShape="1">
          <a:blip r:embed="rId1" cstate="print">
            <a:extLst>
              <a:ext uri="{28A0092B-C50C-407E-A947-70E740481C1C}">
                <a14:useLocalDpi xmlns:a14="http://schemas.microsoft.com/office/drawing/2010/main" val="0"/>
              </a:ext>
            </a:extLst>
          </a:blip>
          <a:srcRect l="29533" t="25573" r="33939" b="45076"/>
          <a:stretch>
            <a:fillRect/>
          </a:stretch>
        </p:blipFill>
        <p:spPr>
          <a:xfrm>
            <a:off x="0" y="0"/>
            <a:ext cx="12193200" cy="6858000"/>
          </a:xfrm>
          <a:prstGeom prst="rect">
            <a:avLst/>
          </a:prstGeom>
        </p:spPr>
      </p:pic>
      <p:sp>
        <p:nvSpPr>
          <p:cNvPr id="22" name="形状"/>
          <p:cNvSpPr/>
          <p:nvPr/>
        </p:nvSpPr>
        <p:spPr>
          <a:xfrm>
            <a:off x="3531256" y="676800"/>
            <a:ext cx="5129489" cy="5129489"/>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形状"/>
          <p:cNvSpPr/>
          <p:nvPr/>
        </p:nvSpPr>
        <p:spPr>
          <a:xfrm>
            <a:off x="3756000" y="901544"/>
            <a:ext cx="4680000" cy="4680000"/>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p:cNvSpPr/>
          <p:nvPr/>
        </p:nvSpPr>
        <p:spPr>
          <a:xfrm>
            <a:off x="4972084" y="2701119"/>
            <a:ext cx="2249103" cy="900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p:cNvGrpSpPr/>
          <p:nvPr/>
        </p:nvGrpSpPr>
        <p:grpSpPr>
          <a:xfrm>
            <a:off x="7667388" y="4208240"/>
            <a:ext cx="185992" cy="369332"/>
            <a:chOff x="7352036" y="5297226"/>
            <a:chExt cx="185992" cy="369332"/>
          </a:xfrm>
          <a:solidFill>
            <a:schemeClr val="bg1"/>
          </a:solidFill>
        </p:grpSpPr>
        <p:sp>
          <p:nvSpPr>
            <p:cNvPr id="17" name="矩形"/>
            <p:cNvSpPr/>
            <p:nvPr/>
          </p:nvSpPr>
          <p:spPr>
            <a:xfrm>
              <a:off x="7352036" y="5297226"/>
              <a:ext cx="45719" cy="36933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p:cNvSpPr/>
            <p:nvPr/>
          </p:nvSpPr>
          <p:spPr>
            <a:xfrm>
              <a:off x="7457955" y="5297226"/>
              <a:ext cx="80073" cy="36933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p:cNvGrpSpPr/>
          <p:nvPr/>
        </p:nvGrpSpPr>
        <p:grpSpPr>
          <a:xfrm flipH="1">
            <a:off x="4224441" y="4208240"/>
            <a:ext cx="185992" cy="369332"/>
            <a:chOff x="7352036" y="5297226"/>
            <a:chExt cx="185992" cy="369332"/>
          </a:xfrm>
          <a:solidFill>
            <a:schemeClr val="bg1"/>
          </a:solidFill>
        </p:grpSpPr>
        <p:sp>
          <p:nvSpPr>
            <p:cNvPr id="20" name="矩形"/>
            <p:cNvSpPr/>
            <p:nvPr/>
          </p:nvSpPr>
          <p:spPr>
            <a:xfrm>
              <a:off x="7352036" y="5297226"/>
              <a:ext cx="45719" cy="36933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p:cNvSpPr/>
            <p:nvPr/>
          </p:nvSpPr>
          <p:spPr>
            <a:xfrm>
              <a:off x="7457955" y="5297226"/>
              <a:ext cx="80073" cy="36933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文本"/>
          <p:cNvSpPr/>
          <p:nvPr/>
        </p:nvSpPr>
        <p:spPr>
          <a:xfrm>
            <a:off x="4613910" y="4208145"/>
            <a:ext cx="2850515" cy="2061210"/>
          </a:xfrm>
          <a:prstGeom prst="rect">
            <a:avLst/>
          </a:prstGeom>
          <a:solidFill>
            <a:schemeClr val="bg1"/>
          </a:solidFill>
        </p:spPr>
        <p:txBody>
          <a:bodyPr wrap="square">
            <a:spAutoFit/>
          </a:bodyPr>
          <a:lstStyle/>
          <a:p>
            <a:pPr algn="ctr"/>
            <a:r>
              <a:rPr lang="en-US" altLang="zh-CN" sz="2000" b="1" u="sng" spc="200" dirty="0">
                <a:solidFill>
                  <a:schemeClr val="accent1"/>
                </a:solidFill>
              </a:rPr>
              <a:t>Team Members:-</a:t>
            </a:r>
            <a:endParaRPr lang="en-US" altLang="zh-CN" sz="2000" b="1" u="sng" spc="200" dirty="0">
              <a:solidFill>
                <a:schemeClr val="accent1"/>
              </a:solidFill>
            </a:endParaRPr>
          </a:p>
          <a:p>
            <a:pPr algn="ctr"/>
            <a:r>
              <a:rPr lang="en-US" altLang="zh-CN" b="1" spc="200" dirty="0">
                <a:solidFill>
                  <a:schemeClr val="tx1"/>
                </a:solidFill>
              </a:rPr>
              <a:t>Kunal Dhand</a:t>
            </a:r>
            <a:endParaRPr lang="en-US" altLang="zh-CN" b="1" spc="200" dirty="0">
              <a:solidFill>
                <a:schemeClr val="tx1"/>
              </a:solidFill>
            </a:endParaRPr>
          </a:p>
          <a:p>
            <a:pPr algn="ctr"/>
            <a:r>
              <a:rPr lang="en-US" altLang="zh-CN" b="1" spc="200" dirty="0">
                <a:solidFill>
                  <a:schemeClr val="tx1"/>
                </a:solidFill>
              </a:rPr>
              <a:t>Aditya Thakur</a:t>
            </a:r>
            <a:endParaRPr lang="en-US" altLang="zh-CN" b="1" spc="200" dirty="0">
              <a:solidFill>
                <a:schemeClr val="tx1"/>
              </a:solidFill>
            </a:endParaRPr>
          </a:p>
          <a:p>
            <a:pPr algn="ctr"/>
            <a:r>
              <a:rPr lang="en-US" altLang="zh-CN" b="1" spc="200" dirty="0">
                <a:solidFill>
                  <a:schemeClr val="tx1"/>
                </a:solidFill>
              </a:rPr>
              <a:t>Shashank Gulati</a:t>
            </a:r>
            <a:endParaRPr lang="en-US" altLang="zh-CN" b="1" spc="200" dirty="0">
              <a:solidFill>
                <a:schemeClr val="tx1"/>
              </a:solidFill>
            </a:endParaRPr>
          </a:p>
          <a:p>
            <a:pPr algn="ctr"/>
            <a:r>
              <a:rPr lang="en-US" altLang="zh-CN" b="1" spc="200" dirty="0">
                <a:solidFill>
                  <a:schemeClr val="tx1"/>
                </a:solidFill>
              </a:rPr>
              <a:t>Ayush Munot</a:t>
            </a:r>
            <a:endParaRPr lang="en-US" altLang="zh-CN" b="1" spc="200" dirty="0">
              <a:solidFill>
                <a:schemeClr val="tx1"/>
              </a:solidFill>
            </a:endParaRPr>
          </a:p>
          <a:p>
            <a:pPr algn="ctr"/>
            <a:r>
              <a:rPr lang="en-US" altLang="zh-CN" b="1" spc="200" dirty="0">
                <a:solidFill>
                  <a:schemeClr val="tx1"/>
                </a:solidFill>
              </a:rPr>
              <a:t>Lakshay Tyagi</a:t>
            </a:r>
            <a:endParaRPr lang="en-US" altLang="zh-CN" b="1" spc="200" dirty="0">
              <a:solidFill>
                <a:schemeClr val="tx1"/>
              </a:solidFill>
            </a:endParaRPr>
          </a:p>
          <a:p>
            <a:pPr algn="ctr"/>
            <a:r>
              <a:rPr lang="en-US" altLang="zh-CN" b="1" spc="200" dirty="0">
                <a:solidFill>
                  <a:schemeClr val="tx1"/>
                </a:solidFill>
              </a:rPr>
              <a:t>Ritesh Mohanty</a:t>
            </a:r>
            <a:r>
              <a:rPr lang="en-US" altLang="zh-CN" b="1" spc="200" dirty="0">
                <a:solidFill>
                  <a:schemeClr val="accent1"/>
                </a:solidFill>
              </a:rPr>
              <a:t> </a:t>
            </a:r>
            <a:endParaRPr lang="en-US" altLang="zh-CN" b="1" spc="200" dirty="0">
              <a:solidFill>
                <a:schemeClr val="accent1"/>
              </a:solidFill>
            </a:endParaRPr>
          </a:p>
        </p:txBody>
      </p:sp>
      <p:sp>
        <p:nvSpPr>
          <p:cNvPr id="33" name="标题"/>
          <p:cNvSpPr/>
          <p:nvPr/>
        </p:nvSpPr>
        <p:spPr>
          <a:xfrm>
            <a:off x="776288" y="1869746"/>
            <a:ext cx="10639425" cy="922020"/>
          </a:xfrm>
          <a:prstGeom prst="rect">
            <a:avLst/>
          </a:prstGeom>
          <a:noFill/>
        </p:spPr>
        <p:txBody>
          <a:bodyPr wrap="none" lIns="91440" tIns="45720" rIns="91440" bIns="45720" anchor="ctr" anchorCtr="1">
            <a:spAutoFit/>
          </a:bodyPr>
          <a:lstStyle/>
          <a:p>
            <a:pPr algn="ctr"/>
            <a:r>
              <a:rPr lang="en-US" altLang="zh-CN" sz="5400" b="1" dirty="0">
                <a:solidFill>
                  <a:schemeClr val="bg1"/>
                </a:solidFill>
                <a:latin typeface="Arial" panose="020B0604020202020204" pitchFamily="34" charset="0"/>
                <a:cs typeface="Arial" panose="020B0604020202020204" pitchFamily="34" charset="0"/>
                <a:sym typeface="+mn-ea"/>
              </a:rPr>
              <a:t>Dynamic AI Traffic Light System</a:t>
            </a:r>
            <a:endParaRPr lang="zh-CN" altLang="en-US" sz="5400" b="1" cap="none" spc="300" dirty="0" smtClean="0">
              <a:ln w="0"/>
              <a:solidFill>
                <a:schemeClr val="bg1"/>
              </a:solidFill>
              <a:latin typeface="+mj-ea"/>
              <a:ea typeface="+mj-ea"/>
            </a:endParaRPr>
          </a:p>
        </p:txBody>
      </p:sp>
      <p:pic>
        <p:nvPicPr>
          <p:cNvPr id="27" name="背景音乐">
            <a:hlinkClick r:id="" action="ppaction://media"/>
          </p:cNvPr>
          <p:cNvPicPr>
            <a:picLocks noChangeAspect="1"/>
          </p:cNvPicPr>
          <p:nvPr>
            <a:audioFile r:link="rId2"/>
            <p:extLst>
              <p:ext uri="{DAA4B4D4-6D71-4841-9C94-3DE7FCFB9230}">
                <p14:media xmlns:p14="http://schemas.microsoft.com/office/powerpoint/2010/main" r:embed="rId3">
                  <p14:trim end="2286.000000"/>
                  <p14:fade in="1000.000000" out="500.000000"/>
                </p14:media>
              </p:ext>
            </p:extLst>
          </p:nvPr>
        </p:nvPicPr>
        <p:blipFill>
          <a:blip r:embed="rId4"/>
          <a:stretch>
            <a:fillRect/>
          </a:stretch>
        </p:blipFill>
        <p:spPr>
          <a:xfrm>
            <a:off x="-686925" y="0"/>
            <a:ext cx="676801" cy="676800"/>
          </a:xfrm>
          <a:prstGeom prst="rect">
            <a:avLst/>
          </a:prstGeom>
        </p:spPr>
      </p:pic>
      <p:sp>
        <p:nvSpPr>
          <p:cNvPr id="2" name="Text Box 1"/>
          <p:cNvSpPr txBox="1"/>
          <p:nvPr/>
        </p:nvSpPr>
        <p:spPr>
          <a:xfrm>
            <a:off x="4095750" y="2907665"/>
            <a:ext cx="4013835" cy="398780"/>
          </a:xfrm>
          <a:prstGeom prst="rect">
            <a:avLst/>
          </a:prstGeom>
          <a:noFill/>
        </p:spPr>
        <p:txBody>
          <a:bodyPr wrap="square" rtlCol="0">
            <a:spAutoFit/>
          </a:bodyPr>
          <a:p>
            <a:pPr algn="ctr"/>
            <a:r>
              <a:rPr lang="en-US" sz="2000" b="1"/>
              <a:t>By:- Analytic Avengers</a:t>
            </a:r>
            <a:endParaRPr lang="en-US" sz="2000" b="1"/>
          </a:p>
        </p:txBody>
      </p:sp>
    </p:spTree>
  </p:cSld>
  <p:clrMapOvr>
    <a:masterClrMapping/>
  </p:clrMapOvr>
  <mc:AlternateContent xmlns:mc="http://schemas.openxmlformats.org/markup-compatibility/2006">
    <mc:Choice xmlns:p14="http://schemas.microsoft.com/office/powerpoint/2010/main" Requires="p14">
      <p:transition spd="slow" p14:dur="4000" advTm="3000">
        <p14:vortex dir="r"/>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7"/>
                                        </p:tgtEl>
                                      </p:cBhvr>
                                    </p:cmd>
                                  </p:childTnLst>
                                </p:cTn>
                              </p:par>
                            </p:childTnLst>
                          </p:cTn>
                        </p:par>
                        <p:par>
                          <p:cTn id="7" fill="hold">
                            <p:stCondLst>
                              <p:cond delay="0"/>
                            </p:stCondLst>
                            <p:childTnLst>
                              <p:par>
                                <p:cTn id="8" presetID="16" presetClass="entr" presetSubtype="37" fill="hold" grpId="0" nodeType="after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barn(outVertical)">
                                      <p:cBhvr>
                                        <p:cTn id="10" dur="500"/>
                                        <p:tgtEl>
                                          <p:spTgt spid="22"/>
                                        </p:tgtEl>
                                      </p:cBhvr>
                                    </p:animEffect>
                                  </p:childTnLst>
                                </p:cTn>
                              </p:par>
                            </p:childTnLst>
                          </p:cTn>
                        </p:par>
                        <p:par>
                          <p:cTn id="11" fill="hold">
                            <p:stCondLst>
                              <p:cond delay="500"/>
                            </p:stCondLst>
                            <p:childTnLst>
                              <p:par>
                                <p:cTn id="12" presetID="16" presetClass="entr" presetSubtype="21" fill="hold" grpId="0"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inVertical)">
                                      <p:cBhvr>
                                        <p:cTn id="14" dur="500"/>
                                        <p:tgtEl>
                                          <p:spTgt spid="13"/>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barn(outVertical)">
                                      <p:cBhvr>
                                        <p:cTn id="18" dur="500"/>
                                        <p:tgtEl>
                                          <p:spTgt spid="33"/>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par>
                          <p:cTn id="23" fill="hold">
                            <p:stCondLst>
                              <p:cond delay="2000"/>
                            </p:stCondLst>
                            <p:childTnLst>
                              <p:par>
                                <p:cTn id="24" presetID="16" presetClass="entr" presetSubtype="37" fill="hold" grpId="0" nodeType="after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barn(outVertical)">
                                      <p:cBhvr>
                                        <p:cTn id="26" dur="500"/>
                                        <p:tgtEl>
                                          <p:spTgt spid="23"/>
                                        </p:tgtEl>
                                      </p:cBhvr>
                                    </p:animEffect>
                                  </p:childTnLst>
                                </p:cTn>
                              </p:par>
                            </p:childTnLst>
                          </p:cTn>
                        </p:par>
                        <p:par>
                          <p:cTn id="27" fill="hold">
                            <p:stCondLst>
                              <p:cond delay="2500"/>
                            </p:stCondLst>
                            <p:childTnLst>
                              <p:par>
                                <p:cTn id="28" presetID="22" presetClass="entr" presetSubtype="8" fill="hold"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left)">
                                      <p:cBhvr>
                                        <p:cTn id="30" dur="500"/>
                                        <p:tgtEl>
                                          <p:spTgt spid="16"/>
                                        </p:tgtEl>
                                      </p:cBhvr>
                                    </p:animEffect>
                                  </p:childTnLst>
                                </p:cTn>
                              </p:par>
                              <p:par>
                                <p:cTn id="31" presetID="22" presetClass="entr" presetSubtype="2" fill="hold"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right)">
                                      <p:cBhvr>
                                        <p:cTn id="3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mute="1" numSld="999" showWhenStopped="0">
                <p:cTn id="34" repeatCount="indefinite" fill="remove" display="0">
                  <p:stCondLst>
                    <p:cond delay="indefinite"/>
                  </p:stCondLst>
                  <p:endCondLst>
                    <p:cond evt="onStopAudio" delay="0">
                      <p:tgtEl>
                        <p:sldTgt/>
                      </p:tgtEl>
                    </p:cond>
                  </p:endCondLst>
                </p:cTn>
                <p:tgtEl>
                  <p:spTgt spid="27"/>
                </p:tgtEl>
              </p:cMediaNode>
            </p:audio>
          </p:childTnLst>
        </p:cTn>
      </p:par>
    </p:tnLst>
    <p:bldLst>
      <p:bldP spid="22" grpId="0" animBg="1"/>
      <p:bldP spid="13" grpId="0" animBg="1"/>
      <p:bldP spid="15" grpId="0" bldLvl="0" animBg="1"/>
      <p:bldP spid="23" grpId="0" bldLvl="0" animBg="1"/>
      <p:bldP spid="3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4"/>
          <p:cNvGrpSpPr/>
          <p:nvPr/>
        </p:nvGrpSpPr>
        <p:grpSpPr>
          <a:xfrm>
            <a:off x="3806825" y="5011420"/>
            <a:ext cx="5607884" cy="560705"/>
            <a:chOff x="4452429" y="4502602"/>
            <a:chExt cx="5040000" cy="560522"/>
          </a:xfrm>
        </p:grpSpPr>
        <p:sp>
          <p:nvSpPr>
            <p:cNvPr id="9" name="圆角矩形"/>
            <p:cNvSpPr/>
            <p:nvPr/>
          </p:nvSpPr>
          <p:spPr>
            <a:xfrm>
              <a:off x="4452429" y="4502602"/>
              <a:ext cx="5040000" cy="560522"/>
            </a:xfrm>
            <a:prstGeom prst="roundRect">
              <a:avLst>
                <a:gd name="adj" fmla="val 465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latin typeface="+mn-ea"/>
              </a:endParaRPr>
            </a:p>
          </p:txBody>
        </p:sp>
        <p:sp>
          <p:nvSpPr>
            <p:cNvPr id="10" name="圆"/>
            <p:cNvSpPr/>
            <p:nvPr/>
          </p:nvSpPr>
          <p:spPr>
            <a:xfrm>
              <a:off x="8880016" y="4673137"/>
              <a:ext cx="259080" cy="259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sp>
          <p:nvSpPr>
            <p:cNvPr id="11" name="等腰三角形"/>
            <p:cNvSpPr/>
            <p:nvPr/>
          </p:nvSpPr>
          <p:spPr>
            <a:xfrm rot="5400000">
              <a:off x="8944688" y="4732898"/>
              <a:ext cx="164242" cy="14158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sp>
          <p:nvSpPr>
            <p:cNvPr id="12" name="文字"/>
            <p:cNvSpPr/>
            <p:nvPr/>
          </p:nvSpPr>
          <p:spPr>
            <a:xfrm>
              <a:off x="4844608" y="4573056"/>
              <a:ext cx="4067810" cy="444990"/>
            </a:xfrm>
            <a:prstGeom prst="rect">
              <a:avLst/>
            </a:prstGeom>
          </p:spPr>
          <p:txBody>
            <a:bodyPr wrap="square">
              <a:spAutoFit/>
            </a:bodyPr>
            <a:p>
              <a:pPr algn="l"/>
              <a:r>
                <a:rPr lang="en-US" altLang="zh-CN" sz="2300" spc="250" dirty="0">
                  <a:solidFill>
                    <a:prstClr val="white"/>
                  </a:solidFill>
                  <a:latin typeface="+mn-ea"/>
                </a:rPr>
                <a:t>References</a:t>
              </a:r>
              <a:endParaRPr lang="en-US" altLang="zh-CN" sz="2300" spc="250" dirty="0">
                <a:solidFill>
                  <a:prstClr val="white"/>
                </a:solidFill>
                <a:latin typeface="+mn-ea"/>
              </a:endParaRPr>
            </a:p>
          </p:txBody>
        </p:sp>
      </p:grpSp>
      <p:sp>
        <p:nvSpPr>
          <p:cNvPr id="76" name="图形"/>
          <p:cNvSpPr/>
          <p:nvPr/>
        </p:nvSpPr>
        <p:spPr>
          <a:xfrm>
            <a:off x="0" y="2158717"/>
            <a:ext cx="1494237" cy="2540567"/>
          </a:xfrm>
          <a:custGeom>
            <a:avLst/>
            <a:gdLst>
              <a:gd name="connsiteX0" fmla="*/ 0 w 1777902"/>
              <a:gd name="connsiteY0" fmla="*/ 0 h 2540567"/>
              <a:gd name="connsiteX1" fmla="*/ 1777901 w 1777902"/>
              <a:gd name="connsiteY1" fmla="*/ 0 h 2540567"/>
              <a:gd name="connsiteX2" fmla="*/ 1672613 w 1777902"/>
              <a:gd name="connsiteY2" fmla="*/ 63964 h 2540567"/>
              <a:gd name="connsiteX3" fmla="*/ 1031218 w 1777902"/>
              <a:gd name="connsiteY3" fmla="*/ 1270283 h 2540567"/>
              <a:gd name="connsiteX4" fmla="*/ 1672613 w 1777902"/>
              <a:gd name="connsiteY4" fmla="*/ 2476602 h 2540567"/>
              <a:gd name="connsiteX5" fmla="*/ 1777902 w 1777902"/>
              <a:gd name="connsiteY5" fmla="*/ 2540567 h 2540567"/>
              <a:gd name="connsiteX6" fmla="*/ 0 w 1777902"/>
              <a:gd name="connsiteY6" fmla="*/ 2540567 h 254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902" h="2540567">
                <a:moveTo>
                  <a:pt x="0" y="0"/>
                </a:moveTo>
                <a:lnTo>
                  <a:pt x="1777901" y="0"/>
                </a:lnTo>
                <a:lnTo>
                  <a:pt x="1672613" y="63964"/>
                </a:lnTo>
                <a:cubicBezTo>
                  <a:pt x="1285641" y="325397"/>
                  <a:pt x="1031218" y="768128"/>
                  <a:pt x="1031218" y="1270283"/>
                </a:cubicBezTo>
                <a:cubicBezTo>
                  <a:pt x="1031218" y="1772438"/>
                  <a:pt x="1285641" y="2215169"/>
                  <a:pt x="1672613" y="2476602"/>
                </a:cubicBezTo>
                <a:lnTo>
                  <a:pt x="1777902" y="2540567"/>
                </a:lnTo>
                <a:lnTo>
                  <a:pt x="0" y="25405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latin typeface="+mn-ea"/>
            </a:endParaRPr>
          </a:p>
        </p:txBody>
      </p:sp>
      <p:sp>
        <p:nvSpPr>
          <p:cNvPr id="20" name="矩形"/>
          <p:cNvSpPr/>
          <p:nvPr/>
        </p:nvSpPr>
        <p:spPr>
          <a:xfrm>
            <a:off x="10981041" y="2158718"/>
            <a:ext cx="1207946" cy="25405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2" name="弧形"/>
          <p:cNvSpPr/>
          <p:nvPr/>
        </p:nvSpPr>
        <p:spPr>
          <a:xfrm>
            <a:off x="-1242129" y="428350"/>
            <a:ext cx="5760000" cy="5760000"/>
          </a:xfrm>
          <a:prstGeom prst="arc">
            <a:avLst>
              <a:gd name="adj1" fmla="val 17627964"/>
              <a:gd name="adj2" fmla="val 3987377"/>
            </a:avLst>
          </a:prstGeom>
          <a:ln w="12700">
            <a:solidFill>
              <a:schemeClr val="accent3"/>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latin typeface="+mn-ea"/>
            </a:endParaRPr>
          </a:p>
        </p:txBody>
      </p:sp>
      <p:sp>
        <p:nvSpPr>
          <p:cNvPr id="3" name="圆"/>
          <p:cNvSpPr/>
          <p:nvPr/>
        </p:nvSpPr>
        <p:spPr>
          <a:xfrm>
            <a:off x="1072712" y="1975451"/>
            <a:ext cx="2909542" cy="2909542"/>
          </a:xfrm>
          <a:prstGeom prst="ellipse">
            <a:avLst/>
          </a:prstGeom>
          <a:solidFill>
            <a:schemeClr val="accent2"/>
          </a:solidFill>
          <a:ln w="1016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0" b="1" dirty="0">
              <a:solidFill>
                <a:srgbClr val="C71C1C"/>
              </a:solidFill>
              <a:latin typeface="+mn-ea"/>
            </a:endParaRPr>
          </a:p>
        </p:txBody>
      </p:sp>
      <p:sp>
        <p:nvSpPr>
          <p:cNvPr id="4" name="图标"/>
          <p:cNvSpPr>
            <a:spLocks noEditPoints="1"/>
          </p:cNvSpPr>
          <p:nvPr/>
        </p:nvSpPr>
        <p:spPr bwMode="auto">
          <a:xfrm>
            <a:off x="2156098" y="2441420"/>
            <a:ext cx="742771" cy="1015247"/>
          </a:xfrm>
          <a:custGeom>
            <a:avLst/>
            <a:gdLst>
              <a:gd name="T0" fmla="*/ 58 w 443"/>
              <a:gd name="T1" fmla="*/ 98 h 605"/>
              <a:gd name="T2" fmla="*/ 49 w 443"/>
              <a:gd name="T3" fmla="*/ 605 h 605"/>
              <a:gd name="T4" fmla="*/ 443 w 443"/>
              <a:gd name="T5" fmla="*/ 149 h 605"/>
              <a:gd name="T6" fmla="*/ 410 w 443"/>
              <a:gd name="T7" fmla="*/ 159 h 605"/>
              <a:gd name="T8" fmla="*/ 51 w 443"/>
              <a:gd name="T9" fmla="*/ 570 h 605"/>
              <a:gd name="T10" fmla="*/ 192 w 443"/>
              <a:gd name="T11" fmla="*/ 64 h 605"/>
              <a:gd name="T12" fmla="*/ 252 w 443"/>
              <a:gd name="T13" fmla="*/ 64 h 605"/>
              <a:gd name="T14" fmla="*/ 221 w 443"/>
              <a:gd name="T15" fmla="*/ 96 h 605"/>
              <a:gd name="T16" fmla="*/ 155 w 443"/>
              <a:gd name="T17" fmla="*/ 66 h 605"/>
              <a:gd name="T18" fmla="*/ 81 w 443"/>
              <a:gd name="T19" fmla="*/ 153 h 605"/>
              <a:gd name="T20" fmla="*/ 362 w 443"/>
              <a:gd name="T21" fmla="*/ 153 h 605"/>
              <a:gd name="T22" fmla="*/ 288 w 443"/>
              <a:gd name="T23" fmla="*/ 66 h 605"/>
              <a:gd name="T24" fmla="*/ 155 w 443"/>
              <a:gd name="T25" fmla="*/ 66 h 605"/>
              <a:gd name="T26" fmla="*/ 156 w 443"/>
              <a:gd name="T27" fmla="*/ 459 h 605"/>
              <a:gd name="T28" fmla="*/ 107 w 443"/>
              <a:gd name="T29" fmla="*/ 473 h 605"/>
              <a:gd name="T30" fmla="*/ 97 w 443"/>
              <a:gd name="T31" fmla="*/ 484 h 605"/>
              <a:gd name="T32" fmla="*/ 156 w 443"/>
              <a:gd name="T33" fmla="*/ 489 h 605"/>
              <a:gd name="T34" fmla="*/ 94 w 443"/>
              <a:gd name="T35" fmla="*/ 519 h 605"/>
              <a:gd name="T36" fmla="*/ 172 w 443"/>
              <a:gd name="T37" fmla="*/ 481 h 605"/>
              <a:gd name="T38" fmla="*/ 172 w 443"/>
              <a:gd name="T39" fmla="*/ 456 h 605"/>
              <a:gd name="T40" fmla="*/ 78 w 443"/>
              <a:gd name="T41" fmla="*/ 461 h 605"/>
              <a:gd name="T42" fmla="*/ 152 w 443"/>
              <a:gd name="T43" fmla="*/ 539 h 605"/>
              <a:gd name="T44" fmla="*/ 152 w 443"/>
              <a:gd name="T45" fmla="*/ 237 h 605"/>
              <a:gd name="T46" fmla="*/ 107 w 443"/>
              <a:gd name="T47" fmla="*/ 251 h 605"/>
              <a:gd name="T48" fmla="*/ 123 w 443"/>
              <a:gd name="T49" fmla="*/ 291 h 605"/>
              <a:gd name="T50" fmla="*/ 94 w 443"/>
              <a:gd name="T51" fmla="*/ 302 h 605"/>
              <a:gd name="T52" fmla="*/ 152 w 443"/>
              <a:gd name="T53" fmla="*/ 222 h 605"/>
              <a:gd name="T54" fmla="*/ 78 w 443"/>
              <a:gd name="T55" fmla="*/ 300 h 605"/>
              <a:gd name="T56" fmla="*/ 171 w 443"/>
              <a:gd name="T57" fmla="*/ 255 h 605"/>
              <a:gd name="T58" fmla="*/ 170 w 443"/>
              <a:gd name="T59" fmla="*/ 234 h 605"/>
              <a:gd name="T60" fmla="*/ 156 w 443"/>
              <a:gd name="T61" fmla="*/ 357 h 605"/>
              <a:gd name="T62" fmla="*/ 97 w 443"/>
              <a:gd name="T63" fmla="*/ 372 h 605"/>
              <a:gd name="T64" fmla="*/ 156 w 443"/>
              <a:gd name="T65" fmla="*/ 412 h 605"/>
              <a:gd name="T66" fmla="*/ 171 w 443"/>
              <a:gd name="T67" fmla="*/ 345 h 605"/>
              <a:gd name="T68" fmla="*/ 78 w 443"/>
              <a:gd name="T69" fmla="*/ 349 h 605"/>
              <a:gd name="T70" fmla="*/ 156 w 443"/>
              <a:gd name="T71" fmla="*/ 427 h 605"/>
              <a:gd name="T72" fmla="*/ 205 w 443"/>
              <a:gd name="T73" fmla="*/ 330 h 605"/>
              <a:gd name="T74" fmla="*/ 232 w 443"/>
              <a:gd name="T75" fmla="*/ 513 h 605"/>
              <a:gd name="T76" fmla="*/ 356 w 443"/>
              <a:gd name="T77" fmla="*/ 475 h 605"/>
              <a:gd name="T78" fmla="*/ 227 w 443"/>
              <a:gd name="T79" fmla="*/ 508 h 605"/>
              <a:gd name="T80" fmla="*/ 356 w 443"/>
              <a:gd name="T81" fmla="*/ 360 h 605"/>
              <a:gd name="T82" fmla="*/ 227 w 443"/>
              <a:gd name="T83" fmla="*/ 291 h 605"/>
              <a:gd name="T84" fmla="*/ 227 w 443"/>
              <a:gd name="T85" fmla="*/ 250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3" h="605">
                <a:moveTo>
                  <a:pt x="34" y="159"/>
                </a:moveTo>
                <a:cubicBezTo>
                  <a:pt x="34" y="142"/>
                  <a:pt x="42" y="134"/>
                  <a:pt x="58" y="133"/>
                </a:cubicBezTo>
                <a:lnTo>
                  <a:pt x="58" y="98"/>
                </a:lnTo>
                <a:cubicBezTo>
                  <a:pt x="27" y="99"/>
                  <a:pt x="0" y="118"/>
                  <a:pt x="0" y="149"/>
                </a:cubicBezTo>
                <a:lnTo>
                  <a:pt x="0" y="556"/>
                </a:lnTo>
                <a:cubicBezTo>
                  <a:pt x="0" y="581"/>
                  <a:pt x="24" y="605"/>
                  <a:pt x="49" y="605"/>
                </a:cubicBezTo>
                <a:lnTo>
                  <a:pt x="394" y="605"/>
                </a:lnTo>
                <a:cubicBezTo>
                  <a:pt x="419" y="605"/>
                  <a:pt x="443" y="581"/>
                  <a:pt x="443" y="556"/>
                </a:cubicBezTo>
                <a:lnTo>
                  <a:pt x="443" y="149"/>
                </a:lnTo>
                <a:cubicBezTo>
                  <a:pt x="443" y="118"/>
                  <a:pt x="416" y="99"/>
                  <a:pt x="385" y="98"/>
                </a:cubicBezTo>
                <a:lnTo>
                  <a:pt x="385" y="133"/>
                </a:lnTo>
                <a:cubicBezTo>
                  <a:pt x="402" y="134"/>
                  <a:pt x="410" y="142"/>
                  <a:pt x="410" y="159"/>
                </a:cubicBezTo>
                <a:lnTo>
                  <a:pt x="410" y="545"/>
                </a:lnTo>
                <a:cubicBezTo>
                  <a:pt x="410" y="557"/>
                  <a:pt x="404" y="570"/>
                  <a:pt x="393" y="570"/>
                </a:cubicBezTo>
                <a:lnTo>
                  <a:pt x="51" y="570"/>
                </a:lnTo>
                <a:cubicBezTo>
                  <a:pt x="37" y="570"/>
                  <a:pt x="34" y="556"/>
                  <a:pt x="34" y="542"/>
                </a:cubicBezTo>
                <a:lnTo>
                  <a:pt x="34" y="159"/>
                </a:lnTo>
                <a:close/>
                <a:moveTo>
                  <a:pt x="192" y="64"/>
                </a:moveTo>
                <a:cubicBezTo>
                  <a:pt x="192" y="50"/>
                  <a:pt x="205" y="37"/>
                  <a:pt x="219" y="37"/>
                </a:cubicBezTo>
                <a:lnTo>
                  <a:pt x="224" y="37"/>
                </a:lnTo>
                <a:cubicBezTo>
                  <a:pt x="238" y="37"/>
                  <a:pt x="252" y="50"/>
                  <a:pt x="252" y="64"/>
                </a:cubicBezTo>
                <a:lnTo>
                  <a:pt x="252" y="67"/>
                </a:lnTo>
                <a:cubicBezTo>
                  <a:pt x="252" y="83"/>
                  <a:pt x="238" y="96"/>
                  <a:pt x="222" y="96"/>
                </a:cubicBezTo>
                <a:lnTo>
                  <a:pt x="221" y="96"/>
                </a:lnTo>
                <a:cubicBezTo>
                  <a:pt x="205" y="96"/>
                  <a:pt x="192" y="83"/>
                  <a:pt x="192" y="67"/>
                </a:cubicBezTo>
                <a:lnTo>
                  <a:pt x="192" y="64"/>
                </a:lnTo>
                <a:close/>
                <a:moveTo>
                  <a:pt x="155" y="66"/>
                </a:moveTo>
                <a:lnTo>
                  <a:pt x="106" y="66"/>
                </a:lnTo>
                <a:cubicBezTo>
                  <a:pt x="89" y="66"/>
                  <a:pt x="81" y="74"/>
                  <a:pt x="81" y="90"/>
                </a:cubicBezTo>
                <a:lnTo>
                  <a:pt x="81" y="153"/>
                </a:lnTo>
                <a:cubicBezTo>
                  <a:pt x="81" y="164"/>
                  <a:pt x="88" y="175"/>
                  <a:pt x="98" y="175"/>
                </a:cubicBezTo>
                <a:lnTo>
                  <a:pt x="345" y="175"/>
                </a:lnTo>
                <a:cubicBezTo>
                  <a:pt x="355" y="175"/>
                  <a:pt x="362" y="164"/>
                  <a:pt x="362" y="153"/>
                </a:cubicBezTo>
                <a:lnTo>
                  <a:pt x="362" y="90"/>
                </a:lnTo>
                <a:cubicBezTo>
                  <a:pt x="362" y="74"/>
                  <a:pt x="354" y="66"/>
                  <a:pt x="337" y="66"/>
                </a:cubicBezTo>
                <a:lnTo>
                  <a:pt x="288" y="66"/>
                </a:lnTo>
                <a:cubicBezTo>
                  <a:pt x="288" y="32"/>
                  <a:pt x="260" y="0"/>
                  <a:pt x="227" y="0"/>
                </a:cubicBezTo>
                <a:lnTo>
                  <a:pt x="216" y="0"/>
                </a:lnTo>
                <a:cubicBezTo>
                  <a:pt x="184" y="0"/>
                  <a:pt x="155" y="32"/>
                  <a:pt x="155" y="66"/>
                </a:cubicBezTo>
                <a:close/>
                <a:moveTo>
                  <a:pt x="94" y="464"/>
                </a:moveTo>
                <a:cubicBezTo>
                  <a:pt x="94" y="460"/>
                  <a:pt x="95" y="459"/>
                  <a:pt x="98" y="459"/>
                </a:cubicBezTo>
                <a:lnTo>
                  <a:pt x="156" y="459"/>
                </a:lnTo>
                <a:lnTo>
                  <a:pt x="156" y="464"/>
                </a:lnTo>
                <a:cubicBezTo>
                  <a:pt x="156" y="469"/>
                  <a:pt x="132" y="483"/>
                  <a:pt x="127" y="485"/>
                </a:cubicBezTo>
                <a:cubicBezTo>
                  <a:pt x="123" y="482"/>
                  <a:pt x="114" y="473"/>
                  <a:pt x="107" y="473"/>
                </a:cubicBezTo>
                <a:lnTo>
                  <a:pt x="106" y="473"/>
                </a:lnTo>
                <a:cubicBezTo>
                  <a:pt x="102" y="473"/>
                  <a:pt x="97" y="479"/>
                  <a:pt x="97" y="482"/>
                </a:cubicBezTo>
                <a:lnTo>
                  <a:pt x="97" y="484"/>
                </a:lnTo>
                <a:cubicBezTo>
                  <a:pt x="97" y="488"/>
                  <a:pt x="118" y="511"/>
                  <a:pt x="123" y="511"/>
                </a:cubicBezTo>
                <a:lnTo>
                  <a:pt x="124" y="511"/>
                </a:lnTo>
                <a:cubicBezTo>
                  <a:pt x="128" y="511"/>
                  <a:pt x="152" y="492"/>
                  <a:pt x="156" y="489"/>
                </a:cubicBezTo>
                <a:cubicBezTo>
                  <a:pt x="156" y="497"/>
                  <a:pt x="160" y="524"/>
                  <a:pt x="152" y="524"/>
                </a:cubicBezTo>
                <a:lnTo>
                  <a:pt x="98" y="524"/>
                </a:lnTo>
                <a:cubicBezTo>
                  <a:pt x="95" y="524"/>
                  <a:pt x="94" y="523"/>
                  <a:pt x="94" y="519"/>
                </a:cubicBezTo>
                <a:lnTo>
                  <a:pt x="94" y="464"/>
                </a:lnTo>
                <a:close/>
                <a:moveTo>
                  <a:pt x="152" y="539"/>
                </a:moveTo>
                <a:cubicBezTo>
                  <a:pt x="181" y="539"/>
                  <a:pt x="170" y="508"/>
                  <a:pt x="172" y="481"/>
                </a:cubicBezTo>
                <a:cubicBezTo>
                  <a:pt x="173" y="467"/>
                  <a:pt x="207" y="455"/>
                  <a:pt x="210" y="443"/>
                </a:cubicBezTo>
                <a:lnTo>
                  <a:pt x="206" y="443"/>
                </a:lnTo>
                <a:cubicBezTo>
                  <a:pt x="195" y="443"/>
                  <a:pt x="179" y="452"/>
                  <a:pt x="172" y="456"/>
                </a:cubicBezTo>
                <a:cubicBezTo>
                  <a:pt x="168" y="451"/>
                  <a:pt x="164" y="444"/>
                  <a:pt x="155" y="444"/>
                </a:cubicBezTo>
                <a:lnTo>
                  <a:pt x="95" y="444"/>
                </a:lnTo>
                <a:cubicBezTo>
                  <a:pt x="86" y="444"/>
                  <a:pt x="78" y="452"/>
                  <a:pt x="78" y="461"/>
                </a:cubicBezTo>
                <a:lnTo>
                  <a:pt x="78" y="522"/>
                </a:lnTo>
                <a:cubicBezTo>
                  <a:pt x="78" y="533"/>
                  <a:pt x="87" y="539"/>
                  <a:pt x="98" y="539"/>
                </a:cubicBezTo>
                <a:lnTo>
                  <a:pt x="152" y="539"/>
                </a:lnTo>
                <a:close/>
                <a:moveTo>
                  <a:pt x="94" y="242"/>
                </a:moveTo>
                <a:cubicBezTo>
                  <a:pt x="94" y="238"/>
                  <a:pt x="95" y="237"/>
                  <a:pt x="98" y="237"/>
                </a:cubicBezTo>
                <a:lnTo>
                  <a:pt x="152" y="237"/>
                </a:lnTo>
                <a:cubicBezTo>
                  <a:pt x="155" y="237"/>
                  <a:pt x="156" y="238"/>
                  <a:pt x="156" y="242"/>
                </a:cubicBezTo>
                <a:cubicBezTo>
                  <a:pt x="156" y="246"/>
                  <a:pt x="130" y="263"/>
                  <a:pt x="127" y="263"/>
                </a:cubicBezTo>
                <a:cubicBezTo>
                  <a:pt x="124" y="263"/>
                  <a:pt x="116" y="251"/>
                  <a:pt x="107" y="251"/>
                </a:cubicBezTo>
                <a:cubicBezTo>
                  <a:pt x="103" y="251"/>
                  <a:pt x="97" y="256"/>
                  <a:pt x="97" y="260"/>
                </a:cubicBezTo>
                <a:lnTo>
                  <a:pt x="97" y="262"/>
                </a:lnTo>
                <a:cubicBezTo>
                  <a:pt x="97" y="268"/>
                  <a:pt x="118" y="288"/>
                  <a:pt x="123" y="291"/>
                </a:cubicBezTo>
                <a:lnTo>
                  <a:pt x="156" y="266"/>
                </a:lnTo>
                <a:lnTo>
                  <a:pt x="156" y="302"/>
                </a:lnTo>
                <a:lnTo>
                  <a:pt x="94" y="302"/>
                </a:lnTo>
                <a:lnTo>
                  <a:pt x="94" y="242"/>
                </a:lnTo>
                <a:close/>
                <a:moveTo>
                  <a:pt x="170" y="234"/>
                </a:moveTo>
                <a:cubicBezTo>
                  <a:pt x="168" y="226"/>
                  <a:pt x="162" y="222"/>
                  <a:pt x="152" y="222"/>
                </a:cubicBezTo>
                <a:lnTo>
                  <a:pt x="98" y="222"/>
                </a:lnTo>
                <a:cubicBezTo>
                  <a:pt x="87" y="222"/>
                  <a:pt x="78" y="229"/>
                  <a:pt x="78" y="239"/>
                </a:cubicBezTo>
                <a:lnTo>
                  <a:pt x="78" y="300"/>
                </a:lnTo>
                <a:cubicBezTo>
                  <a:pt x="78" y="309"/>
                  <a:pt x="86" y="317"/>
                  <a:pt x="95" y="317"/>
                </a:cubicBezTo>
                <a:lnTo>
                  <a:pt x="155" y="317"/>
                </a:lnTo>
                <a:cubicBezTo>
                  <a:pt x="179" y="317"/>
                  <a:pt x="172" y="279"/>
                  <a:pt x="171" y="255"/>
                </a:cubicBezTo>
                <a:lnTo>
                  <a:pt x="210" y="222"/>
                </a:lnTo>
                <a:cubicBezTo>
                  <a:pt x="210" y="222"/>
                  <a:pt x="207" y="221"/>
                  <a:pt x="207" y="221"/>
                </a:cubicBezTo>
                <a:cubicBezTo>
                  <a:pt x="192" y="221"/>
                  <a:pt x="180" y="234"/>
                  <a:pt x="170" y="234"/>
                </a:cubicBezTo>
                <a:close/>
                <a:moveTo>
                  <a:pt x="94" y="349"/>
                </a:moveTo>
                <a:lnTo>
                  <a:pt x="156" y="349"/>
                </a:lnTo>
                <a:lnTo>
                  <a:pt x="156" y="357"/>
                </a:lnTo>
                <a:lnTo>
                  <a:pt x="127" y="375"/>
                </a:lnTo>
                <a:lnTo>
                  <a:pt x="108" y="361"/>
                </a:lnTo>
                <a:cubicBezTo>
                  <a:pt x="103" y="364"/>
                  <a:pt x="97" y="365"/>
                  <a:pt x="97" y="372"/>
                </a:cubicBezTo>
                <a:cubicBezTo>
                  <a:pt x="97" y="377"/>
                  <a:pt x="118" y="401"/>
                  <a:pt x="123" y="401"/>
                </a:cubicBezTo>
                <a:cubicBezTo>
                  <a:pt x="130" y="401"/>
                  <a:pt x="148" y="380"/>
                  <a:pt x="156" y="378"/>
                </a:cubicBezTo>
                <a:lnTo>
                  <a:pt x="156" y="412"/>
                </a:lnTo>
                <a:lnTo>
                  <a:pt x="94" y="412"/>
                </a:lnTo>
                <a:lnTo>
                  <a:pt x="94" y="349"/>
                </a:lnTo>
                <a:close/>
                <a:moveTo>
                  <a:pt x="171" y="345"/>
                </a:moveTo>
                <a:cubicBezTo>
                  <a:pt x="169" y="340"/>
                  <a:pt x="165" y="334"/>
                  <a:pt x="156" y="334"/>
                </a:cubicBezTo>
                <a:lnTo>
                  <a:pt x="94" y="334"/>
                </a:lnTo>
                <a:cubicBezTo>
                  <a:pt x="86" y="334"/>
                  <a:pt x="78" y="341"/>
                  <a:pt x="78" y="349"/>
                </a:cubicBezTo>
                <a:lnTo>
                  <a:pt x="78" y="412"/>
                </a:lnTo>
                <a:cubicBezTo>
                  <a:pt x="78" y="420"/>
                  <a:pt x="86" y="427"/>
                  <a:pt x="94" y="427"/>
                </a:cubicBezTo>
                <a:lnTo>
                  <a:pt x="156" y="427"/>
                </a:lnTo>
                <a:cubicBezTo>
                  <a:pt x="179" y="427"/>
                  <a:pt x="172" y="388"/>
                  <a:pt x="171" y="365"/>
                </a:cubicBezTo>
                <a:lnTo>
                  <a:pt x="210" y="333"/>
                </a:lnTo>
                <a:lnTo>
                  <a:pt x="205" y="330"/>
                </a:lnTo>
                <a:lnTo>
                  <a:pt x="171" y="345"/>
                </a:lnTo>
                <a:close/>
                <a:moveTo>
                  <a:pt x="227" y="508"/>
                </a:moveTo>
                <a:cubicBezTo>
                  <a:pt x="227" y="512"/>
                  <a:pt x="228" y="513"/>
                  <a:pt x="232" y="513"/>
                </a:cubicBezTo>
                <a:lnTo>
                  <a:pt x="351" y="513"/>
                </a:lnTo>
                <a:cubicBezTo>
                  <a:pt x="355" y="513"/>
                  <a:pt x="356" y="512"/>
                  <a:pt x="356" y="508"/>
                </a:cubicBezTo>
                <a:lnTo>
                  <a:pt x="356" y="475"/>
                </a:lnTo>
                <a:cubicBezTo>
                  <a:pt x="356" y="471"/>
                  <a:pt x="355" y="470"/>
                  <a:pt x="351" y="470"/>
                </a:cubicBezTo>
                <a:lnTo>
                  <a:pt x="227" y="470"/>
                </a:lnTo>
                <a:lnTo>
                  <a:pt x="227" y="508"/>
                </a:lnTo>
                <a:close/>
                <a:moveTo>
                  <a:pt x="227" y="401"/>
                </a:moveTo>
                <a:lnTo>
                  <a:pt x="356" y="401"/>
                </a:lnTo>
                <a:lnTo>
                  <a:pt x="356" y="360"/>
                </a:lnTo>
                <a:lnTo>
                  <a:pt x="227" y="360"/>
                </a:lnTo>
                <a:lnTo>
                  <a:pt x="227" y="401"/>
                </a:lnTo>
                <a:close/>
                <a:moveTo>
                  <a:pt x="227" y="291"/>
                </a:moveTo>
                <a:lnTo>
                  <a:pt x="321" y="291"/>
                </a:lnTo>
                <a:lnTo>
                  <a:pt x="321" y="250"/>
                </a:lnTo>
                <a:lnTo>
                  <a:pt x="227" y="250"/>
                </a:lnTo>
                <a:lnTo>
                  <a:pt x="227" y="291"/>
                </a:lnTo>
                <a:close/>
              </a:path>
            </a:pathLst>
          </a:custGeom>
          <a:solidFill>
            <a:schemeClr val="bg1"/>
          </a:solidFill>
          <a:ln>
            <a:noFill/>
          </a:ln>
        </p:spPr>
        <p:txBody>
          <a:bodyPr vert="horz" wrap="square" lIns="91400" tIns="45699" rIns="91400" bIns="45699" numCol="1" anchor="t" anchorCtr="0" compatLnSpc="1"/>
          <a:lstStyle/>
          <a:p>
            <a:pPr algn="ctr" fontAlgn="base">
              <a:spcBef>
                <a:spcPct val="0"/>
              </a:spcBef>
              <a:spcAft>
                <a:spcPct val="0"/>
              </a:spcAft>
            </a:pPr>
            <a:endParaRPr lang="zh-CN" altLang="en-US" sz="2400" b="1" dirty="0">
              <a:solidFill>
                <a:prstClr val="black"/>
              </a:solidFill>
              <a:latin typeface="+mn-ea"/>
            </a:endParaRPr>
          </a:p>
        </p:txBody>
      </p:sp>
      <p:sp>
        <p:nvSpPr>
          <p:cNvPr id="5" name="圆环"/>
          <p:cNvSpPr>
            <a:spLocks noChangeArrowheads="1"/>
          </p:cNvSpPr>
          <p:nvPr/>
        </p:nvSpPr>
        <p:spPr bwMode="auto">
          <a:xfrm>
            <a:off x="1236883" y="2139046"/>
            <a:ext cx="2581200" cy="2582352"/>
          </a:xfrm>
          <a:prstGeom prst="ellipse">
            <a:avLst/>
          </a:prstGeom>
          <a:noFill/>
          <a:ln>
            <a:solidFill>
              <a:srgbClr val="F8F8F8"/>
            </a:solidFill>
            <a:prstDash val="dash"/>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dirty="0">
              <a:solidFill>
                <a:srgbClr val="C4261D"/>
              </a:solidFill>
              <a:latin typeface="+mn-ea"/>
            </a:endParaRPr>
          </a:p>
        </p:txBody>
      </p:sp>
      <p:grpSp>
        <p:nvGrpSpPr>
          <p:cNvPr id="51" name="组合 1"/>
          <p:cNvGrpSpPr/>
          <p:nvPr/>
        </p:nvGrpSpPr>
        <p:grpSpPr>
          <a:xfrm>
            <a:off x="3321685" y="826127"/>
            <a:ext cx="5678623" cy="561983"/>
            <a:chOff x="4278367" y="1583112"/>
            <a:chExt cx="5040000" cy="561800"/>
          </a:xfrm>
        </p:grpSpPr>
        <p:sp>
          <p:nvSpPr>
            <p:cNvPr id="52" name="圆角矩形"/>
            <p:cNvSpPr/>
            <p:nvPr/>
          </p:nvSpPr>
          <p:spPr>
            <a:xfrm>
              <a:off x="4278367" y="1584390"/>
              <a:ext cx="5040000" cy="560522"/>
            </a:xfrm>
            <a:prstGeom prst="roundRect">
              <a:avLst>
                <a:gd name="adj" fmla="val 465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61" name="圆"/>
            <p:cNvSpPr/>
            <p:nvPr/>
          </p:nvSpPr>
          <p:spPr>
            <a:xfrm>
              <a:off x="8880016" y="1735246"/>
              <a:ext cx="259080" cy="259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9" name="等腰三角形"/>
            <p:cNvSpPr/>
            <p:nvPr/>
          </p:nvSpPr>
          <p:spPr>
            <a:xfrm rot="5400000">
              <a:off x="8944688" y="1795007"/>
              <a:ext cx="164242" cy="14158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0" name="文字"/>
            <p:cNvSpPr/>
            <p:nvPr/>
          </p:nvSpPr>
          <p:spPr>
            <a:xfrm>
              <a:off x="4719141" y="1583112"/>
              <a:ext cx="4008755" cy="444990"/>
            </a:xfrm>
            <a:prstGeom prst="rect">
              <a:avLst/>
            </a:prstGeom>
          </p:spPr>
          <p:txBody>
            <a:bodyPr wrap="square">
              <a:spAutoFit/>
            </a:bodyPr>
            <a:lstStyle/>
            <a:p>
              <a:pPr algn="l"/>
              <a:r>
                <a:rPr lang="en-US" altLang="zh-CN" sz="2300" spc="250" dirty="0">
                  <a:solidFill>
                    <a:prstClr val="white"/>
                  </a:solidFill>
                  <a:latin typeface="+mn-ea"/>
                </a:rPr>
                <a:t>Introduction</a:t>
              </a:r>
              <a:endParaRPr lang="en-US" altLang="zh-CN" sz="2300" spc="250" dirty="0">
                <a:solidFill>
                  <a:prstClr val="white"/>
                </a:solidFill>
                <a:latin typeface="+mn-ea"/>
              </a:endParaRPr>
            </a:p>
          </p:txBody>
        </p:sp>
      </p:grpSp>
      <p:grpSp>
        <p:nvGrpSpPr>
          <p:cNvPr id="71" name="组合 2"/>
          <p:cNvGrpSpPr/>
          <p:nvPr/>
        </p:nvGrpSpPr>
        <p:grpSpPr>
          <a:xfrm>
            <a:off x="4231640" y="1826260"/>
            <a:ext cx="7053579" cy="560705"/>
            <a:chOff x="4623902" y="2563687"/>
            <a:chExt cx="5615979" cy="560522"/>
          </a:xfrm>
        </p:grpSpPr>
        <p:sp>
          <p:nvSpPr>
            <p:cNvPr id="72" name="圆角矩形"/>
            <p:cNvSpPr/>
            <p:nvPr/>
          </p:nvSpPr>
          <p:spPr>
            <a:xfrm>
              <a:off x="4623902" y="2563687"/>
              <a:ext cx="5040000" cy="560522"/>
            </a:xfrm>
            <a:prstGeom prst="roundRect">
              <a:avLst>
                <a:gd name="adj" fmla="val 465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73" name="圆"/>
            <p:cNvSpPr/>
            <p:nvPr/>
          </p:nvSpPr>
          <p:spPr>
            <a:xfrm>
              <a:off x="9225551" y="2714543"/>
              <a:ext cx="259080" cy="259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4" name="等腰三角形"/>
            <p:cNvSpPr/>
            <p:nvPr/>
          </p:nvSpPr>
          <p:spPr>
            <a:xfrm rot="5400000">
              <a:off x="9290223" y="2774304"/>
              <a:ext cx="164242" cy="14158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5" name="文字"/>
            <p:cNvSpPr/>
            <p:nvPr/>
          </p:nvSpPr>
          <p:spPr>
            <a:xfrm>
              <a:off x="5069681" y="2598600"/>
              <a:ext cx="5170200" cy="444990"/>
            </a:xfrm>
            <a:prstGeom prst="rect">
              <a:avLst/>
            </a:prstGeom>
          </p:spPr>
          <p:txBody>
            <a:bodyPr wrap="square">
              <a:spAutoFit/>
            </a:bodyPr>
            <a:lstStyle/>
            <a:p>
              <a:pPr algn="l"/>
              <a:r>
                <a:rPr lang="en-US" altLang="zh-CN" sz="2300" spc="250" dirty="0">
                  <a:solidFill>
                    <a:prstClr val="white"/>
                  </a:solidFill>
                  <a:latin typeface="+mn-ea"/>
                </a:rPr>
                <a:t>Working of</a:t>
              </a:r>
              <a:r>
                <a:rPr lang="zh-CN" altLang="en-US" sz="2300" spc="250" dirty="0">
                  <a:solidFill>
                    <a:prstClr val="white"/>
                  </a:solidFill>
                  <a:latin typeface="+mn-ea"/>
                </a:rPr>
                <a:t> AI Traffic System</a:t>
              </a:r>
              <a:endParaRPr lang="zh-CN" altLang="en-US" sz="2300" spc="250" dirty="0">
                <a:solidFill>
                  <a:prstClr val="white"/>
                </a:solidFill>
                <a:latin typeface="+mn-ea"/>
              </a:endParaRPr>
            </a:p>
          </p:txBody>
        </p:sp>
      </p:grpSp>
      <p:grpSp>
        <p:nvGrpSpPr>
          <p:cNvPr id="77" name="组合 3"/>
          <p:cNvGrpSpPr/>
          <p:nvPr/>
        </p:nvGrpSpPr>
        <p:grpSpPr>
          <a:xfrm>
            <a:off x="4674870" y="2779395"/>
            <a:ext cx="5332730" cy="560705"/>
            <a:chOff x="4623902" y="3542984"/>
            <a:chExt cx="5040000" cy="560522"/>
          </a:xfrm>
        </p:grpSpPr>
        <p:sp>
          <p:nvSpPr>
            <p:cNvPr id="78" name="圆角矩形"/>
            <p:cNvSpPr/>
            <p:nvPr/>
          </p:nvSpPr>
          <p:spPr>
            <a:xfrm>
              <a:off x="4623902" y="3542984"/>
              <a:ext cx="5040000" cy="560522"/>
            </a:xfrm>
            <a:prstGeom prst="roundRect">
              <a:avLst>
                <a:gd name="adj" fmla="val 465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79" name="圆"/>
            <p:cNvSpPr/>
            <p:nvPr/>
          </p:nvSpPr>
          <p:spPr>
            <a:xfrm>
              <a:off x="9225551" y="3693840"/>
              <a:ext cx="259080" cy="259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0" name="等腰三角形"/>
            <p:cNvSpPr/>
            <p:nvPr/>
          </p:nvSpPr>
          <p:spPr>
            <a:xfrm rot="5400000">
              <a:off x="9290223" y="3753601"/>
              <a:ext cx="164242" cy="14158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1" name="文字"/>
            <p:cNvSpPr/>
            <p:nvPr/>
          </p:nvSpPr>
          <p:spPr>
            <a:xfrm>
              <a:off x="4937314" y="3601377"/>
              <a:ext cx="2457450" cy="444990"/>
            </a:xfrm>
            <a:prstGeom prst="rect">
              <a:avLst/>
            </a:prstGeom>
          </p:spPr>
          <p:txBody>
            <a:bodyPr wrap="square">
              <a:spAutoFit/>
            </a:bodyPr>
            <a:lstStyle/>
            <a:p>
              <a:pPr algn="l"/>
              <a:r>
                <a:rPr lang="en-US" altLang="zh-CN" sz="2300" spc="250" dirty="0">
                  <a:solidFill>
                    <a:prstClr val="white"/>
                  </a:solidFill>
                  <a:latin typeface="+mn-ea"/>
                </a:rPr>
                <a:t>Benefits</a:t>
              </a:r>
              <a:endParaRPr lang="en-US" altLang="zh-CN" sz="2300" spc="250" dirty="0">
                <a:solidFill>
                  <a:prstClr val="white"/>
                </a:solidFill>
                <a:latin typeface="+mn-ea"/>
              </a:endParaRPr>
            </a:p>
          </p:txBody>
        </p:sp>
      </p:grpSp>
      <p:grpSp>
        <p:nvGrpSpPr>
          <p:cNvPr id="82" name="组合 4"/>
          <p:cNvGrpSpPr/>
          <p:nvPr/>
        </p:nvGrpSpPr>
        <p:grpSpPr>
          <a:xfrm>
            <a:off x="4403725" y="3924935"/>
            <a:ext cx="5607884" cy="560705"/>
            <a:chOff x="4452429" y="4502602"/>
            <a:chExt cx="5040000" cy="560522"/>
          </a:xfrm>
        </p:grpSpPr>
        <p:sp>
          <p:nvSpPr>
            <p:cNvPr id="83" name="圆角矩形"/>
            <p:cNvSpPr/>
            <p:nvPr/>
          </p:nvSpPr>
          <p:spPr>
            <a:xfrm>
              <a:off x="4452429" y="4502602"/>
              <a:ext cx="5040000" cy="560522"/>
            </a:xfrm>
            <a:prstGeom prst="roundRect">
              <a:avLst>
                <a:gd name="adj" fmla="val 4658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84" name="圆"/>
            <p:cNvSpPr/>
            <p:nvPr/>
          </p:nvSpPr>
          <p:spPr>
            <a:xfrm>
              <a:off x="8880016" y="4673137"/>
              <a:ext cx="259080" cy="25908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5" name="等腰三角形"/>
            <p:cNvSpPr/>
            <p:nvPr/>
          </p:nvSpPr>
          <p:spPr>
            <a:xfrm rot="5400000">
              <a:off x="8944688" y="4732898"/>
              <a:ext cx="164242" cy="14158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6" name="文字"/>
            <p:cNvSpPr/>
            <p:nvPr/>
          </p:nvSpPr>
          <p:spPr>
            <a:xfrm>
              <a:off x="4844608" y="4573056"/>
              <a:ext cx="4067810" cy="444990"/>
            </a:xfrm>
            <a:prstGeom prst="rect">
              <a:avLst/>
            </a:prstGeom>
          </p:spPr>
          <p:txBody>
            <a:bodyPr wrap="square">
              <a:spAutoFit/>
            </a:bodyPr>
            <a:lstStyle/>
            <a:p>
              <a:pPr algn="l"/>
              <a:r>
                <a:rPr lang="en-US" altLang="zh-CN" sz="2300" spc="250" dirty="0">
                  <a:solidFill>
                    <a:prstClr val="white"/>
                  </a:solidFill>
                  <a:latin typeface="+mn-ea"/>
                </a:rPr>
                <a:t>Conclusion</a:t>
              </a:r>
              <a:endParaRPr lang="en-US" altLang="zh-CN" sz="2300" spc="250" dirty="0">
                <a:solidFill>
                  <a:prstClr val="white"/>
                </a:solidFill>
                <a:latin typeface="+mn-ea"/>
              </a:endParaRPr>
            </a:p>
          </p:txBody>
        </p:sp>
      </p:grpSp>
      <p:sp>
        <p:nvSpPr>
          <p:cNvPr id="87" name="圆"/>
          <p:cNvSpPr/>
          <p:nvPr/>
        </p:nvSpPr>
        <p:spPr>
          <a:xfrm>
            <a:off x="3172197" y="687759"/>
            <a:ext cx="809643" cy="809643"/>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smtClean="0">
                <a:solidFill>
                  <a:prstClr val="white"/>
                </a:solidFill>
                <a:latin typeface="+mn-ea"/>
              </a:rPr>
              <a:t>1</a:t>
            </a:r>
            <a:endParaRPr lang="zh-CN" altLang="en-US" sz="3000" dirty="0">
              <a:solidFill>
                <a:prstClr val="white"/>
              </a:solidFill>
              <a:latin typeface="+mn-ea"/>
            </a:endParaRPr>
          </a:p>
        </p:txBody>
      </p:sp>
      <p:sp>
        <p:nvSpPr>
          <p:cNvPr id="88" name="圆"/>
          <p:cNvSpPr/>
          <p:nvPr/>
        </p:nvSpPr>
        <p:spPr>
          <a:xfrm>
            <a:off x="3818087" y="1679121"/>
            <a:ext cx="809643" cy="809643"/>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smtClean="0">
                <a:solidFill>
                  <a:prstClr val="white"/>
                </a:solidFill>
                <a:latin typeface="+mn-ea"/>
              </a:rPr>
              <a:t>2</a:t>
            </a:r>
            <a:endParaRPr lang="zh-CN" altLang="en-US" sz="3000" dirty="0">
              <a:solidFill>
                <a:prstClr val="white"/>
              </a:solidFill>
              <a:latin typeface="+mn-ea"/>
            </a:endParaRPr>
          </a:p>
        </p:txBody>
      </p:sp>
      <p:sp>
        <p:nvSpPr>
          <p:cNvPr id="89" name="圆"/>
          <p:cNvSpPr/>
          <p:nvPr/>
        </p:nvSpPr>
        <p:spPr>
          <a:xfrm>
            <a:off x="4145747" y="2664133"/>
            <a:ext cx="809643" cy="809643"/>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smtClean="0">
                <a:solidFill>
                  <a:prstClr val="white"/>
                </a:solidFill>
                <a:latin typeface="+mn-ea"/>
              </a:rPr>
              <a:t>3</a:t>
            </a:r>
            <a:endParaRPr lang="zh-CN" altLang="en-US" sz="3000" dirty="0">
              <a:solidFill>
                <a:prstClr val="white"/>
              </a:solidFill>
              <a:latin typeface="+mn-ea"/>
            </a:endParaRPr>
          </a:p>
        </p:txBody>
      </p:sp>
      <p:sp>
        <p:nvSpPr>
          <p:cNvPr id="90" name="圆"/>
          <p:cNvSpPr/>
          <p:nvPr/>
        </p:nvSpPr>
        <p:spPr>
          <a:xfrm>
            <a:off x="3981822" y="3812975"/>
            <a:ext cx="809643" cy="809643"/>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smtClean="0">
                <a:solidFill>
                  <a:prstClr val="white"/>
                </a:solidFill>
                <a:latin typeface="+mn-ea"/>
              </a:rPr>
              <a:t>4</a:t>
            </a:r>
            <a:endParaRPr lang="zh-CN" altLang="en-US" sz="3000" dirty="0">
              <a:solidFill>
                <a:prstClr val="white"/>
              </a:solidFill>
              <a:latin typeface="+mn-ea"/>
            </a:endParaRPr>
          </a:p>
        </p:txBody>
      </p:sp>
      <p:sp>
        <p:nvSpPr>
          <p:cNvPr id="58" name="标题"/>
          <p:cNvSpPr txBox="1">
            <a:spLocks noChangeArrowheads="1"/>
          </p:cNvSpPr>
          <p:nvPr/>
        </p:nvSpPr>
        <p:spPr bwMode="auto">
          <a:xfrm>
            <a:off x="1611496" y="3536230"/>
            <a:ext cx="1988185" cy="534035"/>
          </a:xfrm>
          <a:prstGeom prst="rect">
            <a:avLst/>
          </a:prstGeom>
          <a:noFill/>
          <a:ln>
            <a:noFill/>
          </a:ln>
        </p:spPr>
        <p:txBody>
          <a:bodyPr wrap="none" lIns="0" rIns="0" anchor="ctr" anchorCtr="1">
            <a:spAutoFit/>
          </a:bodyPr>
          <a:lstStyle>
            <a:lvl1pPr eaLnBrk="0" hangingPunct="0">
              <a:defRPr>
                <a:solidFill>
                  <a:schemeClr val="tx1"/>
                </a:solidFill>
                <a:latin typeface="Arial" panose="020B0604020202020204" pitchFamily="34" charset="0"/>
                <a:ea typeface="SimSun" panose="02010600030101010101" pitchFamily="2" charset="-122"/>
              </a:defRPr>
            </a:lvl1pPr>
            <a:lvl2pPr marL="742950" indent="-285750" eaLnBrk="0" hangingPunct="0">
              <a:defRPr>
                <a:solidFill>
                  <a:schemeClr val="tx1"/>
                </a:solidFill>
                <a:latin typeface="Arial" panose="020B0604020202020204" pitchFamily="34" charset="0"/>
                <a:ea typeface="SimSun" panose="02010600030101010101" pitchFamily="2" charset="-122"/>
              </a:defRPr>
            </a:lvl2pPr>
            <a:lvl3pPr marL="1143000" indent="-228600" eaLnBrk="0" hangingPunct="0">
              <a:defRPr>
                <a:solidFill>
                  <a:schemeClr val="tx1"/>
                </a:solidFill>
                <a:latin typeface="Arial" panose="020B0604020202020204" pitchFamily="34" charset="0"/>
                <a:ea typeface="SimSun" panose="02010600030101010101" pitchFamily="2" charset="-122"/>
              </a:defRPr>
            </a:lvl3pPr>
            <a:lvl4pPr marL="1600200" indent="-228600" eaLnBrk="0" hangingPunct="0">
              <a:defRPr>
                <a:solidFill>
                  <a:schemeClr val="tx1"/>
                </a:solidFill>
                <a:latin typeface="Arial" panose="020B0604020202020204" pitchFamily="34" charset="0"/>
                <a:ea typeface="SimSun" panose="02010600030101010101" pitchFamily="2" charset="-122"/>
              </a:defRPr>
            </a:lvl4pPr>
            <a:lvl5pPr marL="2057400" indent="-228600" eaLnBrk="0" hangingPunct="0">
              <a:defRPr>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algn="ctr" defTabSz="914400">
              <a:lnSpc>
                <a:spcPct val="120000"/>
              </a:lnSpc>
              <a:defRPr/>
            </a:pPr>
            <a:r>
              <a:rPr lang="en-US" sz="2400" b="1" spc="600" dirty="0" smtClean="0">
                <a:solidFill>
                  <a:prstClr val="white"/>
                </a:solidFill>
                <a:latin typeface="+mj-ea"/>
                <a:ea typeface="+mj-ea"/>
              </a:rPr>
              <a:t>Contents</a:t>
            </a:r>
            <a:endParaRPr lang="en-US" sz="2400" b="1" spc="600" dirty="0" smtClean="0">
              <a:solidFill>
                <a:prstClr val="white"/>
              </a:solidFill>
              <a:latin typeface="+mj-ea"/>
              <a:ea typeface="+mj-ea"/>
            </a:endParaRPr>
          </a:p>
        </p:txBody>
      </p:sp>
      <p:sp>
        <p:nvSpPr>
          <p:cNvPr id="6" name="圆"/>
          <p:cNvSpPr/>
          <p:nvPr/>
        </p:nvSpPr>
        <p:spPr>
          <a:xfrm>
            <a:off x="3384922" y="4866440"/>
            <a:ext cx="809643" cy="809643"/>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3000" dirty="0">
                <a:solidFill>
                  <a:prstClr val="white"/>
                </a:solidFill>
                <a:latin typeface="+mn-ea"/>
              </a:rPr>
              <a:t>5</a:t>
            </a:r>
            <a:endParaRPr lang="en-US" altLang="zh-CN" sz="3000" dirty="0">
              <a:solidFill>
                <a:prstClr val="white"/>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additive="base">
                                        <p:cTn id="7" dur="500" fill="hold"/>
                                        <p:tgtEl>
                                          <p:spTgt spid="76"/>
                                        </p:tgtEl>
                                        <p:attrNameLst>
                                          <p:attrName>ppt_x</p:attrName>
                                        </p:attrNameLst>
                                      </p:cBhvr>
                                      <p:tavLst>
                                        <p:tav tm="0">
                                          <p:val>
                                            <p:strVal val="0-#ppt_w/2"/>
                                          </p:val>
                                        </p:tav>
                                        <p:tav tm="100000">
                                          <p:val>
                                            <p:strVal val="#ppt_x"/>
                                          </p:val>
                                        </p:tav>
                                      </p:tavLst>
                                    </p:anim>
                                    <p:anim calcmode="lin" valueType="num">
                                      <p:cBhvr additive="base">
                                        <p:cTn id="8" dur="500" fill="hold"/>
                                        <p:tgtEl>
                                          <p:spTgt spid="7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1+#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childTnLst>
                          </p:cTn>
                        </p:par>
                        <p:par>
                          <p:cTn id="19" fill="hold">
                            <p:stCondLst>
                              <p:cond delay="1000"/>
                            </p:stCondLst>
                            <p:childTnLst>
                              <p:par>
                                <p:cTn id="20" presetID="31"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 calcmode="lin" valueType="num">
                                      <p:cBhvr>
                                        <p:cTn id="24" dur="500" fill="hold"/>
                                        <p:tgtEl>
                                          <p:spTgt spid="5"/>
                                        </p:tgtEl>
                                        <p:attrNameLst>
                                          <p:attrName>style.rotation</p:attrName>
                                        </p:attrNameLst>
                                      </p:cBhvr>
                                      <p:tavLst>
                                        <p:tav tm="0">
                                          <p:val>
                                            <p:fltVal val="90"/>
                                          </p:val>
                                        </p:tav>
                                        <p:tav tm="100000">
                                          <p:val>
                                            <p:fltVal val="0"/>
                                          </p:val>
                                        </p:tav>
                                      </p:tavLst>
                                    </p:anim>
                                    <p:animEffect transition="in" filter="fade">
                                      <p:cBhvr>
                                        <p:cTn id="25" dur="500"/>
                                        <p:tgtEl>
                                          <p:spTgt spid="5"/>
                                        </p:tgtEl>
                                      </p:cBhvr>
                                    </p:animEffect>
                                  </p:childTnLst>
                                </p:cTn>
                              </p:par>
                            </p:childTnLst>
                          </p:cTn>
                        </p:par>
                        <p:par>
                          <p:cTn id="26" fill="hold">
                            <p:stCondLst>
                              <p:cond delay="1500"/>
                            </p:stCondLst>
                            <p:childTnLst>
                              <p:par>
                                <p:cTn id="27" presetID="8" presetClass="emph" presetSubtype="0" repeatCount="indefinite" fill="hold" grpId="1" nodeType="afterEffect">
                                  <p:stCondLst>
                                    <p:cond delay="0"/>
                                  </p:stCondLst>
                                  <p:childTnLst>
                                    <p:animRot by="21600000">
                                      <p:cBhvr>
                                        <p:cTn id="28" dur="2000" fill="hold"/>
                                        <p:tgtEl>
                                          <p:spTgt spid="5"/>
                                        </p:tgtEl>
                                        <p:attrNameLst>
                                          <p:attrName>r</p:attrName>
                                        </p:attrNameLst>
                                      </p:cBhvr>
                                    </p:animRot>
                                  </p:childTnLst>
                                </p:cTn>
                              </p:par>
                              <p:par>
                                <p:cTn id="29" presetID="12" presetClass="entr" presetSubtype="4"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p:tgtEl>
                                          <p:spTgt spid="4"/>
                                        </p:tgtEl>
                                        <p:attrNameLst>
                                          <p:attrName>ppt_y</p:attrName>
                                        </p:attrNameLst>
                                      </p:cBhvr>
                                      <p:tavLst>
                                        <p:tav tm="0">
                                          <p:val>
                                            <p:strVal val="#ppt_y+#ppt_h*1.125000"/>
                                          </p:val>
                                        </p:tav>
                                        <p:tav tm="100000">
                                          <p:val>
                                            <p:strVal val="#ppt_y"/>
                                          </p:val>
                                        </p:tav>
                                      </p:tavLst>
                                    </p:anim>
                                    <p:animEffect transition="in" filter="wipe(up)">
                                      <p:cBhvr>
                                        <p:cTn id="32" dur="500"/>
                                        <p:tgtEl>
                                          <p:spTgt spid="4"/>
                                        </p:tgtEl>
                                      </p:cBhvr>
                                    </p:animEffect>
                                  </p:childTnLst>
                                </p:cTn>
                              </p:par>
                              <p:par>
                                <p:cTn id="33" presetID="16" presetClass="entr" presetSubtype="37" fill="hold" grpId="0" nodeType="withEffect">
                                  <p:stCondLst>
                                    <p:cond delay="500"/>
                                  </p:stCondLst>
                                  <p:childTnLst>
                                    <p:set>
                                      <p:cBhvr>
                                        <p:cTn id="34" dur="1" fill="hold">
                                          <p:stCondLst>
                                            <p:cond delay="0"/>
                                          </p:stCondLst>
                                        </p:cTn>
                                        <p:tgtEl>
                                          <p:spTgt spid="58"/>
                                        </p:tgtEl>
                                        <p:attrNameLst>
                                          <p:attrName>style.visibility</p:attrName>
                                        </p:attrNameLst>
                                      </p:cBhvr>
                                      <p:to>
                                        <p:strVal val="visible"/>
                                      </p:to>
                                    </p:set>
                                    <p:animEffect transition="in" filter="barn(outVertical)">
                                      <p:cBhvr>
                                        <p:cTn id="35" dur="500"/>
                                        <p:tgtEl>
                                          <p:spTgt spid="58"/>
                                        </p:tgtEl>
                                      </p:cBhvr>
                                    </p:animEffect>
                                  </p:childTnLst>
                                </p:cTn>
                              </p:par>
                              <p:par>
                                <p:cTn id="36" presetID="22" presetClass="entr" presetSubtype="1" fill="hold" grpId="0" nodeType="withEffect">
                                  <p:stCondLst>
                                    <p:cond delay="1500"/>
                                  </p:stCondLst>
                                  <p:childTnLst>
                                    <p:set>
                                      <p:cBhvr>
                                        <p:cTn id="37" dur="1" fill="hold">
                                          <p:stCondLst>
                                            <p:cond delay="0"/>
                                          </p:stCondLst>
                                        </p:cTn>
                                        <p:tgtEl>
                                          <p:spTgt spid="2"/>
                                        </p:tgtEl>
                                        <p:attrNameLst>
                                          <p:attrName>style.visibility</p:attrName>
                                        </p:attrNameLst>
                                      </p:cBhvr>
                                      <p:to>
                                        <p:strVal val="visible"/>
                                      </p:to>
                                    </p:set>
                                    <p:animEffect transition="in" filter="wipe(up)">
                                      <p:cBhvr>
                                        <p:cTn id="38" dur="500"/>
                                        <p:tgtEl>
                                          <p:spTgt spid="2"/>
                                        </p:tgtEl>
                                      </p:cBhvr>
                                    </p:animEffect>
                                  </p:childTnLst>
                                </p:cTn>
                              </p:par>
                            </p:childTnLst>
                          </p:cTn>
                        </p:par>
                        <p:par>
                          <p:cTn id="39" fill="hold">
                            <p:stCondLst>
                              <p:cond delay="3500"/>
                            </p:stCondLst>
                            <p:childTnLst>
                              <p:par>
                                <p:cTn id="40" presetID="9" presetClass="entr" presetSubtype="0" fill="hold" grpId="0" nodeType="afterEffect">
                                  <p:stCondLst>
                                    <p:cond delay="0"/>
                                  </p:stCondLst>
                                  <p:childTnLst>
                                    <p:set>
                                      <p:cBhvr>
                                        <p:cTn id="41" dur="1" fill="hold">
                                          <p:stCondLst>
                                            <p:cond delay="0"/>
                                          </p:stCondLst>
                                        </p:cTn>
                                        <p:tgtEl>
                                          <p:spTgt spid="87"/>
                                        </p:tgtEl>
                                        <p:attrNameLst>
                                          <p:attrName>style.visibility</p:attrName>
                                        </p:attrNameLst>
                                      </p:cBhvr>
                                      <p:to>
                                        <p:strVal val="visible"/>
                                      </p:to>
                                    </p:set>
                                    <p:animEffect transition="in" filter="dissolve">
                                      <p:cBhvr>
                                        <p:cTn id="42" dur="500"/>
                                        <p:tgtEl>
                                          <p:spTgt spid="87"/>
                                        </p:tgtEl>
                                      </p:cBhvr>
                                    </p:animEffect>
                                  </p:childTnLst>
                                </p:cTn>
                              </p:par>
                            </p:childTnLst>
                          </p:cTn>
                        </p:par>
                        <p:par>
                          <p:cTn id="43" fill="hold">
                            <p:stCondLst>
                              <p:cond delay="4000"/>
                            </p:stCondLst>
                            <p:childTnLst>
                              <p:par>
                                <p:cTn id="44" presetID="22" presetClass="entr" presetSubtype="8" fill="hold" nodeType="afterEffect">
                                  <p:stCondLst>
                                    <p:cond delay="0"/>
                                  </p:stCondLst>
                                  <p:childTnLst>
                                    <p:set>
                                      <p:cBhvr>
                                        <p:cTn id="45" dur="1" fill="hold">
                                          <p:stCondLst>
                                            <p:cond delay="0"/>
                                          </p:stCondLst>
                                        </p:cTn>
                                        <p:tgtEl>
                                          <p:spTgt spid="51"/>
                                        </p:tgtEl>
                                        <p:attrNameLst>
                                          <p:attrName>style.visibility</p:attrName>
                                        </p:attrNameLst>
                                      </p:cBhvr>
                                      <p:to>
                                        <p:strVal val="visible"/>
                                      </p:to>
                                    </p:set>
                                    <p:animEffect transition="in" filter="wipe(left)">
                                      <p:cBhvr>
                                        <p:cTn id="46" dur="500"/>
                                        <p:tgtEl>
                                          <p:spTgt spid="51"/>
                                        </p:tgtEl>
                                      </p:cBhvr>
                                    </p:animEffect>
                                  </p:childTnLst>
                                </p:cTn>
                              </p:par>
                            </p:childTnLst>
                          </p:cTn>
                        </p:par>
                        <p:par>
                          <p:cTn id="47" fill="hold">
                            <p:stCondLst>
                              <p:cond delay="4500"/>
                            </p:stCondLst>
                            <p:childTnLst>
                              <p:par>
                                <p:cTn id="48" presetID="9" presetClass="entr" presetSubtype="0" fill="hold" grpId="0" nodeType="afterEffect">
                                  <p:stCondLst>
                                    <p:cond delay="0"/>
                                  </p:stCondLst>
                                  <p:childTnLst>
                                    <p:set>
                                      <p:cBhvr>
                                        <p:cTn id="49" dur="1" fill="hold">
                                          <p:stCondLst>
                                            <p:cond delay="0"/>
                                          </p:stCondLst>
                                        </p:cTn>
                                        <p:tgtEl>
                                          <p:spTgt spid="88"/>
                                        </p:tgtEl>
                                        <p:attrNameLst>
                                          <p:attrName>style.visibility</p:attrName>
                                        </p:attrNameLst>
                                      </p:cBhvr>
                                      <p:to>
                                        <p:strVal val="visible"/>
                                      </p:to>
                                    </p:set>
                                    <p:animEffect transition="in" filter="dissolve">
                                      <p:cBhvr>
                                        <p:cTn id="50" dur="500"/>
                                        <p:tgtEl>
                                          <p:spTgt spid="88"/>
                                        </p:tgtEl>
                                      </p:cBhvr>
                                    </p:animEffect>
                                  </p:childTnLst>
                                </p:cTn>
                              </p:par>
                            </p:childTnLst>
                          </p:cTn>
                        </p:par>
                        <p:par>
                          <p:cTn id="51" fill="hold">
                            <p:stCondLst>
                              <p:cond delay="5000"/>
                            </p:stCondLst>
                            <p:childTnLst>
                              <p:par>
                                <p:cTn id="52" presetID="22" presetClass="entr" presetSubtype="8" fill="hold" nodeType="afterEffect">
                                  <p:stCondLst>
                                    <p:cond delay="0"/>
                                  </p:stCondLst>
                                  <p:childTnLst>
                                    <p:set>
                                      <p:cBhvr>
                                        <p:cTn id="53" dur="1" fill="hold">
                                          <p:stCondLst>
                                            <p:cond delay="0"/>
                                          </p:stCondLst>
                                        </p:cTn>
                                        <p:tgtEl>
                                          <p:spTgt spid="71"/>
                                        </p:tgtEl>
                                        <p:attrNameLst>
                                          <p:attrName>style.visibility</p:attrName>
                                        </p:attrNameLst>
                                      </p:cBhvr>
                                      <p:to>
                                        <p:strVal val="visible"/>
                                      </p:to>
                                    </p:set>
                                    <p:animEffect transition="in" filter="wipe(left)">
                                      <p:cBhvr>
                                        <p:cTn id="54" dur="500"/>
                                        <p:tgtEl>
                                          <p:spTgt spid="71"/>
                                        </p:tgtEl>
                                      </p:cBhvr>
                                    </p:animEffect>
                                  </p:childTnLst>
                                </p:cTn>
                              </p:par>
                            </p:childTnLst>
                          </p:cTn>
                        </p:par>
                        <p:par>
                          <p:cTn id="55" fill="hold">
                            <p:stCondLst>
                              <p:cond delay="5500"/>
                            </p:stCondLst>
                            <p:childTnLst>
                              <p:par>
                                <p:cTn id="56" presetID="9" presetClass="entr" presetSubtype="0" fill="hold" grpId="0" nodeType="afterEffect">
                                  <p:stCondLst>
                                    <p:cond delay="0"/>
                                  </p:stCondLst>
                                  <p:childTnLst>
                                    <p:set>
                                      <p:cBhvr>
                                        <p:cTn id="57" dur="1" fill="hold">
                                          <p:stCondLst>
                                            <p:cond delay="0"/>
                                          </p:stCondLst>
                                        </p:cTn>
                                        <p:tgtEl>
                                          <p:spTgt spid="89"/>
                                        </p:tgtEl>
                                        <p:attrNameLst>
                                          <p:attrName>style.visibility</p:attrName>
                                        </p:attrNameLst>
                                      </p:cBhvr>
                                      <p:to>
                                        <p:strVal val="visible"/>
                                      </p:to>
                                    </p:set>
                                    <p:animEffect transition="in" filter="dissolve">
                                      <p:cBhvr>
                                        <p:cTn id="58" dur="500"/>
                                        <p:tgtEl>
                                          <p:spTgt spid="89"/>
                                        </p:tgtEl>
                                      </p:cBhvr>
                                    </p:animEffect>
                                  </p:childTnLst>
                                </p:cTn>
                              </p:par>
                            </p:childTnLst>
                          </p:cTn>
                        </p:par>
                        <p:par>
                          <p:cTn id="59" fill="hold">
                            <p:stCondLst>
                              <p:cond delay="6000"/>
                            </p:stCondLst>
                            <p:childTnLst>
                              <p:par>
                                <p:cTn id="60" presetID="22" presetClass="entr" presetSubtype="8" fill="hold" nodeType="afterEffect">
                                  <p:stCondLst>
                                    <p:cond delay="0"/>
                                  </p:stCondLst>
                                  <p:childTnLst>
                                    <p:set>
                                      <p:cBhvr>
                                        <p:cTn id="61" dur="1" fill="hold">
                                          <p:stCondLst>
                                            <p:cond delay="0"/>
                                          </p:stCondLst>
                                        </p:cTn>
                                        <p:tgtEl>
                                          <p:spTgt spid="77"/>
                                        </p:tgtEl>
                                        <p:attrNameLst>
                                          <p:attrName>style.visibility</p:attrName>
                                        </p:attrNameLst>
                                      </p:cBhvr>
                                      <p:to>
                                        <p:strVal val="visible"/>
                                      </p:to>
                                    </p:set>
                                    <p:animEffect transition="in" filter="wipe(left)">
                                      <p:cBhvr>
                                        <p:cTn id="62" dur="500"/>
                                        <p:tgtEl>
                                          <p:spTgt spid="77"/>
                                        </p:tgtEl>
                                      </p:cBhvr>
                                    </p:animEffect>
                                  </p:childTnLst>
                                </p:cTn>
                              </p:par>
                            </p:childTnLst>
                          </p:cTn>
                        </p:par>
                        <p:par>
                          <p:cTn id="63" fill="hold">
                            <p:stCondLst>
                              <p:cond delay="6500"/>
                            </p:stCondLst>
                            <p:childTnLst>
                              <p:par>
                                <p:cTn id="64" presetID="9" presetClass="entr" presetSubtype="0" fill="hold" grpId="0" nodeType="afterEffect">
                                  <p:stCondLst>
                                    <p:cond delay="0"/>
                                  </p:stCondLst>
                                  <p:childTnLst>
                                    <p:set>
                                      <p:cBhvr>
                                        <p:cTn id="65" dur="1" fill="hold">
                                          <p:stCondLst>
                                            <p:cond delay="0"/>
                                          </p:stCondLst>
                                        </p:cTn>
                                        <p:tgtEl>
                                          <p:spTgt spid="90"/>
                                        </p:tgtEl>
                                        <p:attrNameLst>
                                          <p:attrName>style.visibility</p:attrName>
                                        </p:attrNameLst>
                                      </p:cBhvr>
                                      <p:to>
                                        <p:strVal val="visible"/>
                                      </p:to>
                                    </p:set>
                                    <p:animEffect transition="in" filter="dissolve">
                                      <p:cBhvr>
                                        <p:cTn id="66" dur="500"/>
                                        <p:tgtEl>
                                          <p:spTgt spid="90"/>
                                        </p:tgtEl>
                                      </p:cBhvr>
                                    </p:animEffect>
                                  </p:childTnLst>
                                </p:cTn>
                              </p:par>
                            </p:childTnLst>
                          </p:cTn>
                        </p:par>
                        <p:par>
                          <p:cTn id="67" fill="hold">
                            <p:stCondLst>
                              <p:cond delay="7000"/>
                            </p:stCondLst>
                            <p:childTnLst>
                              <p:par>
                                <p:cTn id="68" presetID="22" presetClass="entr" presetSubtype="8" fill="hold" nodeType="afterEffect">
                                  <p:stCondLst>
                                    <p:cond delay="0"/>
                                  </p:stCondLst>
                                  <p:childTnLst>
                                    <p:set>
                                      <p:cBhvr>
                                        <p:cTn id="69" dur="1" fill="hold">
                                          <p:stCondLst>
                                            <p:cond delay="0"/>
                                          </p:stCondLst>
                                        </p:cTn>
                                        <p:tgtEl>
                                          <p:spTgt spid="82"/>
                                        </p:tgtEl>
                                        <p:attrNameLst>
                                          <p:attrName>style.visibility</p:attrName>
                                        </p:attrNameLst>
                                      </p:cBhvr>
                                      <p:to>
                                        <p:strVal val="visible"/>
                                      </p:to>
                                    </p:set>
                                    <p:animEffect transition="in" filter="wipe(left)">
                                      <p:cBhvr>
                                        <p:cTn id="70" dur="500"/>
                                        <p:tgtEl>
                                          <p:spTgt spid="82"/>
                                        </p:tgtEl>
                                      </p:cBhvr>
                                    </p:animEffect>
                                  </p:childTnLst>
                                </p:cTn>
                              </p:par>
                            </p:childTnLst>
                          </p:cTn>
                        </p:par>
                        <p:par>
                          <p:cTn id="71" fill="hold">
                            <p:stCondLst>
                              <p:cond delay="7500"/>
                            </p:stCondLst>
                            <p:childTnLst>
                              <p:par>
                                <p:cTn id="72" presetID="9" presetClass="entr" presetSubtype="0" fill="hold" grpId="0" nodeType="afterEffect">
                                  <p:stCondLst>
                                    <p:cond delay="0"/>
                                  </p:stCondLst>
                                  <p:childTnLst>
                                    <p:set>
                                      <p:cBhvr>
                                        <p:cTn id="73" dur="1" fill="hold">
                                          <p:stCondLst>
                                            <p:cond delay="0"/>
                                          </p:stCondLst>
                                        </p:cTn>
                                        <p:tgtEl>
                                          <p:spTgt spid="6"/>
                                        </p:tgtEl>
                                        <p:attrNameLst>
                                          <p:attrName>style.visibility</p:attrName>
                                        </p:attrNameLst>
                                      </p:cBhvr>
                                      <p:to>
                                        <p:strVal val="visible"/>
                                      </p:to>
                                    </p:set>
                                    <p:animEffect transition="in" filter="dissolve">
                                      <p:cBhvr>
                                        <p:cTn id="74" dur="500"/>
                                        <p:tgtEl>
                                          <p:spTgt spid="6"/>
                                        </p:tgtEl>
                                      </p:cBhvr>
                                    </p:animEffect>
                                  </p:childTnLst>
                                </p:cTn>
                              </p:par>
                            </p:childTnLst>
                          </p:cTn>
                        </p:par>
                        <p:par>
                          <p:cTn id="75" fill="hold">
                            <p:stCondLst>
                              <p:cond delay="8000"/>
                            </p:stCondLst>
                            <p:childTnLst>
                              <p:par>
                                <p:cTn id="76" presetID="22" presetClass="entr" presetSubtype="8" fill="hold" nodeType="afterEffect">
                                  <p:stCondLst>
                                    <p:cond delay="0"/>
                                  </p:stCondLst>
                                  <p:childTnLst>
                                    <p:set>
                                      <p:cBhvr>
                                        <p:cTn id="77" dur="1" fill="hold">
                                          <p:stCondLst>
                                            <p:cond delay="0"/>
                                          </p:stCondLst>
                                        </p:cTn>
                                        <p:tgtEl>
                                          <p:spTgt spid="8"/>
                                        </p:tgtEl>
                                        <p:attrNameLst>
                                          <p:attrName>style.visibility</p:attrName>
                                        </p:attrNameLst>
                                      </p:cBhvr>
                                      <p:to>
                                        <p:strVal val="visible"/>
                                      </p:to>
                                    </p:set>
                                    <p:animEffect transition="in" filter="wipe(left)">
                                      <p:cBhvr>
                                        <p:cTn id="7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20" grpId="0" bldLvl="0" animBg="1"/>
      <p:bldP spid="2" grpId="0" bldLvl="0" animBg="1"/>
      <p:bldP spid="3" grpId="0" animBg="1"/>
      <p:bldP spid="4" grpId="0" bldLvl="0" animBg="1"/>
      <p:bldP spid="5" grpId="0" animBg="1"/>
      <p:bldP spid="5" grpId="1" animBg="1"/>
      <p:bldP spid="87" grpId="0" bldLvl="0" animBg="1"/>
      <p:bldP spid="88" grpId="0" bldLvl="0" animBg="1"/>
      <p:bldP spid="89" grpId="0" bldLvl="0" animBg="1"/>
      <p:bldP spid="90" grpId="0" bldLvl="0" animBg="1"/>
      <p:bldP spid="58" grpId="0"/>
      <p:bldP spid="6"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ectangles 1"/>
          <p:cNvSpPr/>
          <p:nvPr/>
        </p:nvSpPr>
        <p:spPr>
          <a:xfrm>
            <a:off x="13970" y="10795"/>
            <a:ext cx="3123565" cy="686562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Text Box 2"/>
          <p:cNvSpPr txBox="1"/>
          <p:nvPr/>
        </p:nvSpPr>
        <p:spPr>
          <a:xfrm>
            <a:off x="581025" y="1622425"/>
            <a:ext cx="1779270" cy="2091690"/>
          </a:xfrm>
          <a:prstGeom prst="rect">
            <a:avLst/>
          </a:prstGeom>
          <a:noFill/>
        </p:spPr>
        <p:txBody>
          <a:bodyPr wrap="square" rtlCol="0">
            <a:spAutoFit/>
          </a:bodyPr>
          <a:p>
            <a:pPr algn="ctr"/>
            <a:r>
              <a:rPr lang="en-US" sz="13000">
                <a:solidFill>
                  <a:schemeClr val="bg1"/>
                </a:solidFill>
                <a:latin typeface="Impact" panose="020B0806030902050204" pitchFamily="34" charset="0"/>
                <a:cs typeface="Impact" panose="020B0806030902050204" pitchFamily="34" charset="0"/>
              </a:rPr>
              <a:t>01</a:t>
            </a:r>
            <a:endParaRPr lang="en-US" sz="13000">
              <a:solidFill>
                <a:schemeClr val="bg1"/>
              </a:solidFill>
              <a:latin typeface="Impact" panose="020B0806030902050204" pitchFamily="34" charset="0"/>
              <a:cs typeface="Impact" panose="020B0806030902050204" pitchFamily="34" charset="0"/>
            </a:endParaRPr>
          </a:p>
        </p:txBody>
      </p:sp>
      <p:cxnSp>
        <p:nvCxnSpPr>
          <p:cNvPr id="4" name="Straight Connector 3"/>
          <p:cNvCxnSpPr/>
          <p:nvPr/>
        </p:nvCxnSpPr>
        <p:spPr>
          <a:xfrm flipV="1">
            <a:off x="360680" y="3584575"/>
            <a:ext cx="2429510" cy="152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360680" y="3825875"/>
            <a:ext cx="2430145" cy="398780"/>
          </a:xfrm>
          <a:prstGeom prst="rect">
            <a:avLst/>
          </a:prstGeom>
          <a:noFill/>
        </p:spPr>
        <p:txBody>
          <a:bodyPr wrap="square" rtlCol="0">
            <a:spAutoFit/>
          </a:bodyPr>
          <a:p>
            <a:r>
              <a:rPr lang="en-US" sz="2000" b="1">
                <a:solidFill>
                  <a:schemeClr val="bg1"/>
                </a:solidFill>
              </a:rPr>
              <a:t>INTRODUCTION</a:t>
            </a:r>
            <a:endParaRPr lang="en-US" sz="2000" b="1">
              <a:solidFill>
                <a:schemeClr val="bg1"/>
              </a:solidFill>
            </a:endParaRPr>
          </a:p>
        </p:txBody>
      </p:sp>
      <p:cxnSp>
        <p:nvCxnSpPr>
          <p:cNvPr id="6" name="Straight Connector 5"/>
          <p:cNvCxnSpPr/>
          <p:nvPr/>
        </p:nvCxnSpPr>
        <p:spPr>
          <a:xfrm flipV="1">
            <a:off x="3333750" y="973455"/>
            <a:ext cx="8600440" cy="15240"/>
          </a:xfrm>
          <a:prstGeom prst="line">
            <a:avLst/>
          </a:prstGeom>
          <a:ln w="12700"/>
        </p:spPr>
        <p:style>
          <a:lnRef idx="1">
            <a:schemeClr val="accent3"/>
          </a:lnRef>
          <a:fillRef idx="0">
            <a:schemeClr val="accent3"/>
          </a:fillRef>
          <a:effectRef idx="0">
            <a:schemeClr val="accent3"/>
          </a:effectRef>
          <a:fontRef idx="minor">
            <a:schemeClr val="tx1"/>
          </a:fontRef>
        </p:style>
      </p:cxnSp>
      <p:sp>
        <p:nvSpPr>
          <p:cNvPr id="9" name="Text Box 8"/>
          <p:cNvSpPr txBox="1"/>
          <p:nvPr/>
        </p:nvSpPr>
        <p:spPr>
          <a:xfrm>
            <a:off x="3333750" y="234950"/>
            <a:ext cx="7952105" cy="706755"/>
          </a:xfrm>
          <a:prstGeom prst="rect">
            <a:avLst/>
          </a:prstGeom>
          <a:noFill/>
        </p:spPr>
        <p:txBody>
          <a:bodyPr wrap="square" rtlCol="0">
            <a:spAutoFit/>
          </a:bodyPr>
          <a:p>
            <a:r>
              <a:rPr lang="en-US" altLang="zh-CN" sz="4000" b="1" dirty="0">
                <a:solidFill>
                  <a:schemeClr val="tx1"/>
                </a:solidFill>
                <a:latin typeface="Times New Roman" panose="02020603050405020304" charset="0"/>
                <a:cs typeface="Times New Roman" panose="02020603050405020304" charset="0"/>
                <a:sym typeface="+mn-ea"/>
              </a:rPr>
              <a:t>Dynamic AI Traffic Light System</a:t>
            </a:r>
            <a:endParaRPr lang="en-US" altLang="zh-CN" sz="4000" b="1" dirty="0">
              <a:solidFill>
                <a:schemeClr val="tx1"/>
              </a:solidFill>
              <a:latin typeface="Times New Roman" panose="02020603050405020304" charset="0"/>
              <a:cs typeface="Times New Roman" panose="02020603050405020304" charset="0"/>
              <a:sym typeface="+mn-ea"/>
            </a:endParaRPr>
          </a:p>
        </p:txBody>
      </p:sp>
      <p:sp>
        <p:nvSpPr>
          <p:cNvPr id="10" name="Text Box 9"/>
          <p:cNvSpPr txBox="1"/>
          <p:nvPr/>
        </p:nvSpPr>
        <p:spPr>
          <a:xfrm>
            <a:off x="3763645" y="1145540"/>
            <a:ext cx="7877175" cy="5262245"/>
          </a:xfrm>
          <a:prstGeom prst="rect">
            <a:avLst/>
          </a:prstGeom>
          <a:noFill/>
        </p:spPr>
        <p:txBody>
          <a:bodyPr wrap="square" rtlCol="0">
            <a:spAutoFit/>
          </a:bodyPr>
          <a:p>
            <a:pPr indent="0">
              <a:buFont typeface="Wingdings" panose="05000000000000000000" charset="0"/>
              <a:buNone/>
            </a:pPr>
            <a:r>
              <a:rPr lang="en-US" sz="2400">
                <a:latin typeface="Times New Roman" panose="02020603050405020304" charset="0"/>
                <a:cs typeface="Times New Roman" panose="02020603050405020304" charset="0"/>
              </a:rPr>
              <a:t>Traffic congestion is a major problem that affects people's daily lives. One of the factors that contribute to congestion is the timing system of traffic lights. Congestion can cause increased fuel consumption, air pollution, wasted time and energy, and pavement damage. A potential solution to this problem is to implement an AI traffic system that dynamically adjusts the timing of traffic lights based on the volume of traffic.</a:t>
            </a:r>
            <a:endParaRPr lang="en-US" sz="2400">
              <a:latin typeface="Times New Roman" panose="02020603050405020304" charset="0"/>
              <a:cs typeface="Times New Roman" panose="02020603050405020304" charset="0"/>
            </a:endParaRPr>
          </a:p>
          <a:p>
            <a:pPr indent="0">
              <a:buFont typeface="Wingdings" panose="05000000000000000000" charset="0"/>
              <a:buNone/>
            </a:pPr>
            <a:r>
              <a:rPr lang="en-US" sz="2400">
                <a:latin typeface="Times New Roman" panose="02020603050405020304" charset="0"/>
                <a:cs typeface="Times New Roman" panose="02020603050405020304" charset="0"/>
              </a:rPr>
              <a:t>         A dynamic AI traffic light system is a traffic management system that uses artificial intelligence (AI) and real-time data to adjust the timing of traffic lights based on the volume of traffic.  By dynamically adjusting traffic light timings, the system can reduce congestion and travel times, improve air quality, and reduce fuel consumption and vehicle wear and tear. </a:t>
            </a:r>
            <a:endParaRPr lang="en-US" sz="240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ectangles 1"/>
          <p:cNvSpPr/>
          <p:nvPr/>
        </p:nvSpPr>
        <p:spPr>
          <a:xfrm>
            <a:off x="13970" y="10795"/>
            <a:ext cx="3123565" cy="686562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Text Box 2"/>
          <p:cNvSpPr txBox="1"/>
          <p:nvPr/>
        </p:nvSpPr>
        <p:spPr>
          <a:xfrm>
            <a:off x="519430" y="1673860"/>
            <a:ext cx="2111375" cy="2061210"/>
          </a:xfrm>
          <a:prstGeom prst="rect">
            <a:avLst/>
          </a:prstGeom>
          <a:noFill/>
        </p:spPr>
        <p:txBody>
          <a:bodyPr wrap="square" rtlCol="0">
            <a:spAutoFit/>
          </a:bodyPr>
          <a:p>
            <a:pPr algn="ctr"/>
            <a:r>
              <a:rPr lang="en-US" sz="12800">
                <a:solidFill>
                  <a:schemeClr val="bg1"/>
                </a:solidFill>
                <a:latin typeface="Impact" panose="020B0806030902050204" pitchFamily="34" charset="0"/>
                <a:cs typeface="Impact" panose="020B0806030902050204" pitchFamily="34" charset="0"/>
              </a:rPr>
              <a:t>02</a:t>
            </a:r>
            <a:endParaRPr lang="en-US" sz="12800">
              <a:solidFill>
                <a:schemeClr val="bg1"/>
              </a:solidFill>
              <a:latin typeface="Impact" panose="020B0806030902050204" pitchFamily="34" charset="0"/>
              <a:cs typeface="Impact" panose="020B0806030902050204" pitchFamily="34" charset="0"/>
            </a:endParaRPr>
          </a:p>
        </p:txBody>
      </p:sp>
      <p:cxnSp>
        <p:nvCxnSpPr>
          <p:cNvPr id="4" name="Straight Connector 3"/>
          <p:cNvCxnSpPr/>
          <p:nvPr/>
        </p:nvCxnSpPr>
        <p:spPr>
          <a:xfrm flipV="1">
            <a:off x="360680" y="3584575"/>
            <a:ext cx="2429510" cy="152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360045" y="3735070"/>
            <a:ext cx="2430145" cy="398780"/>
          </a:xfrm>
          <a:prstGeom prst="rect">
            <a:avLst/>
          </a:prstGeom>
          <a:noFill/>
        </p:spPr>
        <p:txBody>
          <a:bodyPr wrap="square" rtlCol="0">
            <a:spAutoFit/>
          </a:bodyPr>
          <a:p>
            <a:pPr algn="ctr"/>
            <a:r>
              <a:rPr lang="en-US" sz="2000" b="1">
                <a:solidFill>
                  <a:schemeClr val="bg1"/>
                </a:solidFill>
              </a:rPr>
              <a:t>WORKING</a:t>
            </a:r>
            <a:endParaRPr lang="en-US" sz="2000" b="1">
              <a:solidFill>
                <a:schemeClr val="bg1"/>
              </a:solidFill>
            </a:endParaRPr>
          </a:p>
        </p:txBody>
      </p:sp>
      <p:sp>
        <p:nvSpPr>
          <p:cNvPr id="9" name="Text Box 8"/>
          <p:cNvSpPr txBox="1"/>
          <p:nvPr/>
        </p:nvSpPr>
        <p:spPr>
          <a:xfrm>
            <a:off x="3303270" y="114300"/>
            <a:ext cx="7952105" cy="706755"/>
          </a:xfrm>
          <a:prstGeom prst="rect">
            <a:avLst/>
          </a:prstGeom>
          <a:noFill/>
        </p:spPr>
        <p:txBody>
          <a:bodyPr wrap="square" rtlCol="0">
            <a:spAutoFit/>
          </a:bodyPr>
          <a:p>
            <a:r>
              <a:rPr lang="en-US" altLang="zh-CN" sz="4000" b="1" dirty="0">
                <a:solidFill>
                  <a:schemeClr val="tx1"/>
                </a:solidFill>
                <a:latin typeface="Times New Roman" panose="02020603050405020304" charset="0"/>
                <a:cs typeface="Times New Roman" panose="02020603050405020304" charset="0"/>
                <a:sym typeface="+mn-ea"/>
              </a:rPr>
              <a:t>How does AI Traffic System work?</a:t>
            </a:r>
            <a:endParaRPr lang="en-US" altLang="zh-CN" sz="4000" b="1" dirty="0">
              <a:solidFill>
                <a:schemeClr val="tx1"/>
              </a:solidFill>
              <a:latin typeface="Times New Roman" panose="02020603050405020304" charset="0"/>
              <a:cs typeface="Times New Roman" panose="02020603050405020304" charset="0"/>
              <a:sym typeface="+mn-ea"/>
            </a:endParaRPr>
          </a:p>
        </p:txBody>
      </p:sp>
      <p:cxnSp>
        <p:nvCxnSpPr>
          <p:cNvPr id="6" name="Straight Connector 5"/>
          <p:cNvCxnSpPr/>
          <p:nvPr/>
        </p:nvCxnSpPr>
        <p:spPr>
          <a:xfrm flipV="1">
            <a:off x="3303270" y="775970"/>
            <a:ext cx="8570595" cy="45085"/>
          </a:xfrm>
          <a:prstGeom prst="line">
            <a:avLst/>
          </a:prstGeom>
          <a:ln w="12700"/>
        </p:spPr>
        <p:style>
          <a:lnRef idx="1">
            <a:schemeClr val="dk1"/>
          </a:lnRef>
          <a:fillRef idx="0">
            <a:schemeClr val="dk1"/>
          </a:fillRef>
          <a:effectRef idx="0">
            <a:schemeClr val="dk1"/>
          </a:effectRef>
          <a:fontRef idx="minor">
            <a:schemeClr val="tx1"/>
          </a:fontRef>
        </p:style>
      </p:cxnSp>
      <p:sp>
        <p:nvSpPr>
          <p:cNvPr id="8" name="Text Box 7"/>
          <p:cNvSpPr txBox="1"/>
          <p:nvPr/>
        </p:nvSpPr>
        <p:spPr>
          <a:xfrm>
            <a:off x="3921760" y="1517015"/>
            <a:ext cx="7333615" cy="4399915"/>
          </a:xfrm>
          <a:prstGeom prst="rect">
            <a:avLst/>
          </a:prstGeom>
          <a:noFill/>
        </p:spPr>
        <p:txBody>
          <a:bodyPr wrap="square" rtlCol="0">
            <a:spAutoFit/>
          </a:bodyPr>
          <a:p>
            <a:pPr marL="285750" indent="-285750">
              <a:buFont typeface="Wingdings" panose="05000000000000000000" charset="0"/>
              <a:buChar char="v"/>
            </a:pPr>
            <a:r>
              <a:rPr lang="en-US" sz="2800">
                <a:latin typeface="Times New Roman" panose="02020603050405020304" charset="0"/>
                <a:cs typeface="Times New Roman" panose="02020603050405020304" charset="0"/>
              </a:rPr>
              <a:t>The AI system collects real-time data on traffic time using sensors and cameras.</a:t>
            </a:r>
            <a:endParaRPr lang="en-US" sz="2800">
              <a:latin typeface="Times New Roman" panose="02020603050405020304" charset="0"/>
              <a:cs typeface="Times New Roman" panose="02020603050405020304" charset="0"/>
            </a:endParaRPr>
          </a:p>
          <a:p>
            <a:pPr indent="0">
              <a:buFont typeface="Wingdings" panose="05000000000000000000" charset="0"/>
              <a:buNone/>
            </a:pPr>
            <a:endParaRPr lang="en-US" sz="2800">
              <a:latin typeface="Times New Roman" panose="02020603050405020304" charset="0"/>
              <a:cs typeface="Times New Roman" panose="02020603050405020304" charset="0"/>
            </a:endParaRPr>
          </a:p>
          <a:p>
            <a:pPr marL="285750" indent="-285750">
              <a:buFont typeface="Wingdings" panose="05000000000000000000" charset="0"/>
              <a:buChar char="v"/>
            </a:pPr>
            <a:r>
              <a:rPr lang="en-US" sz="2800">
                <a:latin typeface="Times New Roman" panose="02020603050405020304" charset="0"/>
                <a:cs typeface="Times New Roman" panose="02020603050405020304" charset="0"/>
              </a:rPr>
              <a:t>The data is then processed using machine learning algorithm to predict traffic flow and optimize the timing of traffic lights accordingly.</a:t>
            </a:r>
            <a:endParaRPr lang="en-US" sz="2800">
              <a:latin typeface="Times New Roman" panose="02020603050405020304" charset="0"/>
              <a:cs typeface="Times New Roman" panose="02020603050405020304" charset="0"/>
            </a:endParaRPr>
          </a:p>
          <a:p>
            <a:pPr indent="0">
              <a:buFont typeface="Wingdings" panose="05000000000000000000" charset="0"/>
              <a:buNone/>
            </a:pPr>
            <a:endParaRPr lang="en-US" sz="2800">
              <a:latin typeface="Times New Roman" panose="02020603050405020304" charset="0"/>
              <a:cs typeface="Times New Roman" panose="02020603050405020304" charset="0"/>
            </a:endParaRPr>
          </a:p>
          <a:p>
            <a:pPr marL="285750" indent="-285750">
              <a:buFont typeface="Wingdings" panose="05000000000000000000" charset="0"/>
              <a:buChar char="v"/>
            </a:pPr>
            <a:r>
              <a:rPr lang="en-US" sz="2800">
                <a:latin typeface="Times New Roman" panose="02020603050405020304" charset="0"/>
                <a:cs typeface="Times New Roman" panose="02020603050405020304" charset="0"/>
              </a:rPr>
              <a:t>The system can also adapt to changing traffic patterns over time to continually improve traffic flow.</a:t>
            </a:r>
            <a:endParaRPr lang="en-US" sz="2800">
              <a:latin typeface="Times New Roman" panose="02020603050405020304" charset="0"/>
              <a:cs typeface="Times New Roman" panose="020206030504050203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7" name="Untitled video - Made with Clipchamp">
            <a:hlinkClick r:id="" action="ppaction://media"/>
          </p:cNvPr>
          <p:cNvPicPr/>
          <p:nvPr>
            <a:videoFile r:link="rId1"/>
            <p:extLst>
              <p:ext uri="{DAA4B4D4-6D71-4841-9C94-3DE7FCFB9230}">
                <p14:media xmlns:p14="http://schemas.microsoft.com/office/powerpoint/2010/main" r:embed="rId2">
                  <p14:trim st="13594.000000"/>
                </p14:media>
              </p:ext>
            </p:extLst>
            <p:custDataLst>
              <p:tags r:id="rId3"/>
            </p:custDataLst>
          </p:nvPr>
        </p:nvPicPr>
        <p:blipFill>
          <a:blip r:embed="rId4"/>
          <a:stretch>
            <a:fillRect/>
          </a:stretch>
        </p:blipFill>
        <p:spPr>
          <a:xfrm>
            <a:off x="0" y="0"/>
            <a:ext cx="12192000" cy="6858000"/>
          </a:xfrm>
          <a:prstGeom prst="rect">
            <a:avLst/>
          </a:prstGeom>
        </p:spPr>
      </p:pic>
    </p:spTree>
  </p:cSld>
  <p:clrMapOvr>
    <a:masterClrMapping/>
  </p:clrMapOvr>
  <p:timing>
    <p:tnLst>
      <p:par>
        <p:cTn id="1" dur="indefinite" restart="never" nodeType="tmRoot">
          <p:childTnLst>
            <p:video fullScrn="0">
              <p:cMediaNode mute="1">
                <p:cTn id="2" fill="hold" display="1">
                  <p:stCondLst>
                    <p:cond delay="indefinite"/>
                  </p:stCondLst>
                </p:cTn>
                <p:tgtEl>
                  <p:spTgt spid="7"/>
                </p:tgtEl>
              </p:cMediaNode>
            </p:video>
            <p:seq concurrent="1" nextAc="seek">
              <p:cTn id="3" restart="whenNotActive" fill="hold" evtFilter="cancelBubble" nodeType="interactiveSeq">
                <p:stCondLst>
                  <p:cond evt="onClick" delay="0">
                    <p:tgtEl>
                      <p:spTgt spid="7"/>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ectangles 1"/>
          <p:cNvSpPr/>
          <p:nvPr/>
        </p:nvSpPr>
        <p:spPr>
          <a:xfrm>
            <a:off x="13970" y="10795"/>
            <a:ext cx="3123565" cy="686562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Text Box 2"/>
          <p:cNvSpPr txBox="1"/>
          <p:nvPr/>
        </p:nvSpPr>
        <p:spPr>
          <a:xfrm>
            <a:off x="549910" y="1622425"/>
            <a:ext cx="2050415" cy="2091690"/>
          </a:xfrm>
          <a:prstGeom prst="rect">
            <a:avLst/>
          </a:prstGeom>
          <a:noFill/>
        </p:spPr>
        <p:txBody>
          <a:bodyPr wrap="square" rtlCol="0">
            <a:spAutoFit/>
          </a:bodyPr>
          <a:p>
            <a:pPr algn="ctr"/>
            <a:r>
              <a:rPr lang="en-US" sz="13000">
                <a:solidFill>
                  <a:schemeClr val="bg1"/>
                </a:solidFill>
                <a:latin typeface="Impact" panose="020B0806030902050204" pitchFamily="34" charset="0"/>
                <a:cs typeface="Impact" panose="020B0806030902050204" pitchFamily="34" charset="0"/>
              </a:rPr>
              <a:t>03</a:t>
            </a:r>
            <a:endParaRPr lang="en-US" sz="13000">
              <a:solidFill>
                <a:schemeClr val="bg1"/>
              </a:solidFill>
              <a:latin typeface="Impact" panose="020B0806030902050204" pitchFamily="34" charset="0"/>
              <a:cs typeface="Impact" panose="020B0806030902050204" pitchFamily="34" charset="0"/>
            </a:endParaRPr>
          </a:p>
        </p:txBody>
      </p:sp>
      <p:cxnSp>
        <p:nvCxnSpPr>
          <p:cNvPr id="4" name="Straight Connector 3"/>
          <p:cNvCxnSpPr/>
          <p:nvPr/>
        </p:nvCxnSpPr>
        <p:spPr>
          <a:xfrm flipV="1">
            <a:off x="360680" y="3584575"/>
            <a:ext cx="2429510" cy="152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360680" y="3714115"/>
            <a:ext cx="2430145" cy="398780"/>
          </a:xfrm>
          <a:prstGeom prst="rect">
            <a:avLst/>
          </a:prstGeom>
          <a:noFill/>
        </p:spPr>
        <p:txBody>
          <a:bodyPr wrap="square" rtlCol="0">
            <a:spAutoFit/>
          </a:bodyPr>
          <a:p>
            <a:pPr algn="ctr"/>
            <a:r>
              <a:rPr lang="en-US" sz="2000" b="1">
                <a:solidFill>
                  <a:schemeClr val="bg1"/>
                </a:solidFill>
              </a:rPr>
              <a:t>BENEFITS</a:t>
            </a:r>
            <a:endParaRPr lang="en-US" sz="2000" b="1">
              <a:solidFill>
                <a:schemeClr val="bg1"/>
              </a:solidFill>
            </a:endParaRPr>
          </a:p>
        </p:txBody>
      </p:sp>
      <p:sp>
        <p:nvSpPr>
          <p:cNvPr id="6" name="Text Box 5"/>
          <p:cNvSpPr txBox="1"/>
          <p:nvPr/>
        </p:nvSpPr>
        <p:spPr>
          <a:xfrm>
            <a:off x="3424555" y="134620"/>
            <a:ext cx="7981950" cy="706755"/>
          </a:xfrm>
          <a:prstGeom prst="rect">
            <a:avLst/>
          </a:prstGeom>
          <a:noFill/>
        </p:spPr>
        <p:txBody>
          <a:bodyPr wrap="square" rtlCol="0">
            <a:spAutoFit/>
          </a:bodyPr>
          <a:p>
            <a:r>
              <a:rPr lang="en-US" sz="4000" b="1">
                <a:latin typeface="Times New Roman" panose="02020603050405020304" charset="0"/>
                <a:cs typeface="Times New Roman" panose="02020603050405020304" charset="0"/>
              </a:rPr>
              <a:t>Benefits of AI Traffic System</a:t>
            </a:r>
            <a:endParaRPr lang="en-US" sz="4000" b="1">
              <a:latin typeface="Times New Roman" panose="02020603050405020304" charset="0"/>
              <a:cs typeface="Times New Roman" panose="02020603050405020304" charset="0"/>
            </a:endParaRPr>
          </a:p>
        </p:txBody>
      </p:sp>
      <p:cxnSp>
        <p:nvCxnSpPr>
          <p:cNvPr id="7" name="Straight Connector 6"/>
          <p:cNvCxnSpPr/>
          <p:nvPr/>
        </p:nvCxnSpPr>
        <p:spPr>
          <a:xfrm flipV="1">
            <a:off x="3424555" y="838200"/>
            <a:ext cx="8479790" cy="45720"/>
          </a:xfrm>
          <a:prstGeom prst="line">
            <a:avLst/>
          </a:prstGeom>
        </p:spPr>
        <p:style>
          <a:lnRef idx="1">
            <a:schemeClr val="dk1"/>
          </a:lnRef>
          <a:fillRef idx="0">
            <a:schemeClr val="dk1"/>
          </a:fillRef>
          <a:effectRef idx="0">
            <a:schemeClr val="dk1"/>
          </a:effectRef>
          <a:fontRef idx="minor">
            <a:schemeClr val="tx1"/>
          </a:fontRef>
        </p:style>
      </p:cxnSp>
      <p:sp>
        <p:nvSpPr>
          <p:cNvPr id="8" name="Text Box 7"/>
          <p:cNvSpPr txBox="1"/>
          <p:nvPr/>
        </p:nvSpPr>
        <p:spPr>
          <a:xfrm>
            <a:off x="4104005" y="1182370"/>
            <a:ext cx="7499350" cy="4492625"/>
          </a:xfrm>
          <a:prstGeom prst="rect">
            <a:avLst/>
          </a:prstGeom>
          <a:noFill/>
        </p:spPr>
        <p:txBody>
          <a:bodyPr wrap="square" rtlCol="0">
            <a:spAutoFit/>
          </a:bodyPr>
          <a:p>
            <a:pPr marL="285750" indent="-285750">
              <a:buFont typeface="Wingdings" panose="05000000000000000000" charset="0"/>
              <a:buChar char="v"/>
            </a:pPr>
            <a:r>
              <a:rPr lang="en-US" sz="2200" b="1">
                <a:latin typeface="Times New Roman" panose="02020603050405020304" charset="0"/>
                <a:cs typeface="Times New Roman" panose="02020603050405020304" charset="0"/>
              </a:rPr>
              <a:t>Reduced congestion:</a:t>
            </a:r>
            <a:r>
              <a:rPr lang="en-US" sz="2200">
                <a:latin typeface="Times New Roman" panose="02020603050405020304" charset="0"/>
                <a:cs typeface="Times New Roman" panose="02020603050405020304" charset="0"/>
              </a:rPr>
              <a:t> By optimizing traffic light timing based on traffic volume, the system can reduce congestion and travel times.</a:t>
            </a:r>
            <a:endParaRPr lang="en-US" sz="2200">
              <a:latin typeface="Times New Roman" panose="02020603050405020304" charset="0"/>
              <a:cs typeface="Times New Roman" panose="02020603050405020304" charset="0"/>
            </a:endParaRPr>
          </a:p>
          <a:p>
            <a:pPr indent="0">
              <a:buFont typeface="Wingdings" panose="05000000000000000000" charset="0"/>
              <a:buNone/>
            </a:pPr>
            <a:endParaRPr lang="en-US" sz="2200">
              <a:latin typeface="Times New Roman" panose="02020603050405020304" charset="0"/>
              <a:cs typeface="Times New Roman" panose="02020603050405020304" charset="0"/>
            </a:endParaRPr>
          </a:p>
          <a:p>
            <a:pPr marL="285750" indent="-285750">
              <a:buFont typeface="Wingdings" panose="05000000000000000000" charset="0"/>
              <a:buChar char="v"/>
            </a:pPr>
            <a:r>
              <a:rPr lang="en-US" sz="2200" b="1">
                <a:latin typeface="Times New Roman" panose="02020603050405020304" charset="0"/>
                <a:cs typeface="Times New Roman" panose="02020603050405020304" charset="0"/>
              </a:rPr>
              <a:t>Improved air quality:</a:t>
            </a:r>
            <a:r>
              <a:rPr lang="en-US" sz="2200">
                <a:latin typeface="Times New Roman" panose="02020603050405020304" charset="0"/>
                <a:cs typeface="Times New Roman" panose="02020603050405020304" charset="0"/>
              </a:rPr>
              <a:t> Reduced congestion leads to fewer cars idling and emitting pollutants, resulting in improved air quality.</a:t>
            </a:r>
            <a:endParaRPr lang="en-US" sz="2200">
              <a:latin typeface="Times New Roman" panose="02020603050405020304" charset="0"/>
              <a:cs typeface="Times New Roman" panose="02020603050405020304" charset="0"/>
            </a:endParaRPr>
          </a:p>
          <a:p>
            <a:pPr indent="0">
              <a:buFont typeface="Wingdings" panose="05000000000000000000" charset="0"/>
              <a:buNone/>
            </a:pPr>
            <a:endParaRPr lang="en-US" sz="2200">
              <a:latin typeface="Times New Roman" panose="02020603050405020304" charset="0"/>
              <a:cs typeface="Times New Roman" panose="02020603050405020304" charset="0"/>
            </a:endParaRPr>
          </a:p>
          <a:p>
            <a:pPr marL="285750" indent="-285750">
              <a:buFont typeface="Wingdings" panose="05000000000000000000" charset="0"/>
              <a:buChar char="v"/>
            </a:pPr>
            <a:r>
              <a:rPr lang="en-US" sz="2200" b="1">
                <a:latin typeface="Times New Roman" panose="02020603050405020304" charset="0"/>
                <a:cs typeface="Times New Roman" panose="02020603050405020304" charset="0"/>
              </a:rPr>
              <a:t>Cost savings:</a:t>
            </a:r>
            <a:r>
              <a:rPr lang="en-US" sz="2200">
                <a:latin typeface="Times New Roman" panose="02020603050405020304" charset="0"/>
                <a:cs typeface="Times New Roman" panose="02020603050405020304" charset="0"/>
              </a:rPr>
              <a:t> Improved traffic flow can lead to fuel savings and reduced vehicle wear and tear.</a:t>
            </a:r>
            <a:endParaRPr lang="en-US" sz="2200">
              <a:latin typeface="Times New Roman" panose="02020603050405020304" charset="0"/>
              <a:cs typeface="Times New Roman" panose="02020603050405020304" charset="0"/>
            </a:endParaRPr>
          </a:p>
          <a:p>
            <a:pPr indent="0">
              <a:buFont typeface="Wingdings" panose="05000000000000000000" charset="0"/>
              <a:buNone/>
            </a:pPr>
            <a:endParaRPr lang="en-US" sz="2200">
              <a:latin typeface="Times New Roman" panose="02020603050405020304" charset="0"/>
              <a:cs typeface="Times New Roman" panose="02020603050405020304" charset="0"/>
            </a:endParaRPr>
          </a:p>
          <a:p>
            <a:pPr marL="285750" indent="-285750">
              <a:buFont typeface="Wingdings" panose="05000000000000000000" charset="0"/>
              <a:buChar char="v"/>
            </a:pPr>
            <a:r>
              <a:rPr lang="en-US" sz="2200" b="1">
                <a:latin typeface="Times New Roman" panose="02020603050405020304" charset="0"/>
                <a:cs typeface="Times New Roman" panose="02020603050405020304" charset="0"/>
              </a:rPr>
              <a:t>Improved safety:</a:t>
            </a:r>
            <a:r>
              <a:rPr lang="en-US" sz="2200">
                <a:latin typeface="Times New Roman" panose="02020603050405020304" charset="0"/>
                <a:cs typeface="Times New Roman" panose="02020603050405020304" charset="0"/>
              </a:rPr>
              <a:t> Reduced congestion can lead to fewer accidents caused by frustrated drivers</a:t>
            </a:r>
            <a:endParaRPr lang="en-US" sz="2200">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ectangles 1"/>
          <p:cNvSpPr/>
          <p:nvPr/>
        </p:nvSpPr>
        <p:spPr>
          <a:xfrm>
            <a:off x="13970" y="10795"/>
            <a:ext cx="3123565" cy="686562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Text Box 2"/>
          <p:cNvSpPr txBox="1"/>
          <p:nvPr/>
        </p:nvSpPr>
        <p:spPr>
          <a:xfrm>
            <a:off x="549910" y="1622425"/>
            <a:ext cx="2050415" cy="2091690"/>
          </a:xfrm>
          <a:prstGeom prst="rect">
            <a:avLst/>
          </a:prstGeom>
          <a:noFill/>
        </p:spPr>
        <p:txBody>
          <a:bodyPr wrap="square" rtlCol="0">
            <a:spAutoFit/>
          </a:bodyPr>
          <a:p>
            <a:pPr algn="ctr"/>
            <a:r>
              <a:rPr lang="en-US" sz="13000">
                <a:solidFill>
                  <a:schemeClr val="bg1"/>
                </a:solidFill>
                <a:latin typeface="Impact" panose="020B0806030902050204" pitchFamily="34" charset="0"/>
                <a:cs typeface="Impact" panose="020B0806030902050204" pitchFamily="34" charset="0"/>
              </a:rPr>
              <a:t>04</a:t>
            </a:r>
            <a:endParaRPr lang="en-US" sz="13000">
              <a:solidFill>
                <a:schemeClr val="bg1"/>
              </a:solidFill>
              <a:latin typeface="Impact" panose="020B0806030902050204" pitchFamily="34" charset="0"/>
              <a:cs typeface="Impact" panose="020B0806030902050204" pitchFamily="34" charset="0"/>
            </a:endParaRPr>
          </a:p>
        </p:txBody>
      </p:sp>
      <p:cxnSp>
        <p:nvCxnSpPr>
          <p:cNvPr id="4" name="Straight Connector 3"/>
          <p:cNvCxnSpPr/>
          <p:nvPr/>
        </p:nvCxnSpPr>
        <p:spPr>
          <a:xfrm flipV="1">
            <a:off x="360680" y="3584575"/>
            <a:ext cx="2429510" cy="152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360680" y="3714115"/>
            <a:ext cx="2430145" cy="398780"/>
          </a:xfrm>
          <a:prstGeom prst="rect">
            <a:avLst/>
          </a:prstGeom>
          <a:noFill/>
        </p:spPr>
        <p:txBody>
          <a:bodyPr wrap="square" rtlCol="0">
            <a:spAutoFit/>
          </a:bodyPr>
          <a:p>
            <a:pPr algn="ctr"/>
            <a:r>
              <a:rPr lang="en-US" sz="2000" b="1">
                <a:solidFill>
                  <a:schemeClr val="bg1"/>
                </a:solidFill>
              </a:rPr>
              <a:t>CONCLUSION</a:t>
            </a:r>
            <a:endParaRPr lang="en-US" sz="2000" b="1">
              <a:solidFill>
                <a:schemeClr val="bg1"/>
              </a:solidFill>
            </a:endParaRPr>
          </a:p>
        </p:txBody>
      </p:sp>
      <p:cxnSp>
        <p:nvCxnSpPr>
          <p:cNvPr id="7" name="Straight Connector 6"/>
          <p:cNvCxnSpPr/>
          <p:nvPr/>
        </p:nvCxnSpPr>
        <p:spPr>
          <a:xfrm flipV="1">
            <a:off x="3561080" y="839470"/>
            <a:ext cx="8479790" cy="45720"/>
          </a:xfrm>
          <a:prstGeom prst="line">
            <a:avLst/>
          </a:prstGeom>
        </p:spPr>
        <p:style>
          <a:lnRef idx="1">
            <a:schemeClr val="dk1"/>
          </a:lnRef>
          <a:fillRef idx="0">
            <a:schemeClr val="dk1"/>
          </a:fillRef>
          <a:effectRef idx="0">
            <a:schemeClr val="dk1"/>
          </a:effectRef>
          <a:fontRef idx="minor">
            <a:schemeClr val="tx1"/>
          </a:fontRef>
        </p:style>
      </p:cxnSp>
      <p:sp>
        <p:nvSpPr>
          <p:cNvPr id="9" name="Text Box 8"/>
          <p:cNvSpPr txBox="1"/>
          <p:nvPr/>
        </p:nvSpPr>
        <p:spPr>
          <a:xfrm>
            <a:off x="3997325" y="1290320"/>
            <a:ext cx="7891780" cy="4154170"/>
          </a:xfrm>
          <a:prstGeom prst="rect">
            <a:avLst/>
          </a:prstGeom>
          <a:noFill/>
        </p:spPr>
        <p:txBody>
          <a:bodyPr wrap="square" rtlCol="0">
            <a:spAutoFit/>
          </a:bodyPr>
          <a:p>
            <a:r>
              <a:rPr lang="en-US" sz="2200">
                <a:latin typeface="Times New Roman" panose="02020603050405020304" charset="0"/>
                <a:cs typeface="Times New Roman" panose="02020603050405020304" charset="0"/>
              </a:rPr>
              <a:t>AI traffic systems have the potential to significantly improve the efficiency and safety of our roads. By optimizing traffic light timings based on real-time traffic data, these systems can reduce congestion and travel times, resulting in cost savings, improved air quality, and reduced vehicle wear and tear. Additionally, by reducing congestion and frustrated driving, AI traffic systems can increase safety on the roads and decrease the likelihood of accidents. The implementation of such systems has already shown positive results, and further research and development of these technologies could lead to even greater improvements in traffic management and urban mobility. AI traffic systems offer a promising solution to the problem of traffic congestion and its associated negative impacts.</a:t>
            </a:r>
            <a:endParaRPr lang="en-US" sz="2200">
              <a:latin typeface="Times New Roman" panose="02020603050405020304" charset="0"/>
              <a:cs typeface="Times New Roman" panose="02020603050405020304" charset="0"/>
            </a:endParaRPr>
          </a:p>
        </p:txBody>
      </p:sp>
      <p:sp>
        <p:nvSpPr>
          <p:cNvPr id="10" name="Text Box 9"/>
          <p:cNvSpPr txBox="1"/>
          <p:nvPr/>
        </p:nvSpPr>
        <p:spPr>
          <a:xfrm>
            <a:off x="3561080" y="132715"/>
            <a:ext cx="5069840" cy="706755"/>
          </a:xfrm>
          <a:prstGeom prst="rect">
            <a:avLst/>
          </a:prstGeom>
          <a:noFill/>
        </p:spPr>
        <p:txBody>
          <a:bodyPr wrap="square" rtlCol="0">
            <a:spAutoFit/>
          </a:bodyPr>
          <a:p>
            <a:r>
              <a:rPr lang="en-US" sz="4000" b="1">
                <a:latin typeface="Times New Roman" panose="02020603050405020304" charset="0"/>
                <a:cs typeface="Times New Roman" panose="02020603050405020304" charset="0"/>
              </a:rPr>
              <a:t>Conclusion</a:t>
            </a:r>
            <a:endParaRPr lang="en-US" sz="4000" b="1">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ectangles 1"/>
          <p:cNvSpPr/>
          <p:nvPr/>
        </p:nvSpPr>
        <p:spPr>
          <a:xfrm>
            <a:off x="13970" y="10795"/>
            <a:ext cx="3123565" cy="686562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Text Box 2"/>
          <p:cNvSpPr txBox="1"/>
          <p:nvPr/>
        </p:nvSpPr>
        <p:spPr>
          <a:xfrm>
            <a:off x="549910" y="1622425"/>
            <a:ext cx="2050415" cy="2091690"/>
          </a:xfrm>
          <a:prstGeom prst="rect">
            <a:avLst/>
          </a:prstGeom>
          <a:noFill/>
        </p:spPr>
        <p:txBody>
          <a:bodyPr wrap="square" rtlCol="0">
            <a:spAutoFit/>
          </a:bodyPr>
          <a:p>
            <a:pPr algn="ctr"/>
            <a:r>
              <a:rPr lang="en-US" sz="13000">
                <a:solidFill>
                  <a:schemeClr val="bg1"/>
                </a:solidFill>
                <a:latin typeface="Impact" panose="020B0806030902050204" pitchFamily="34" charset="0"/>
                <a:cs typeface="Impact" panose="020B0806030902050204" pitchFamily="34" charset="0"/>
              </a:rPr>
              <a:t>05</a:t>
            </a:r>
            <a:endParaRPr lang="en-US" sz="13000">
              <a:solidFill>
                <a:schemeClr val="bg1"/>
              </a:solidFill>
              <a:latin typeface="Impact" panose="020B0806030902050204" pitchFamily="34" charset="0"/>
              <a:cs typeface="Impact" panose="020B0806030902050204" pitchFamily="34" charset="0"/>
            </a:endParaRPr>
          </a:p>
        </p:txBody>
      </p:sp>
      <p:cxnSp>
        <p:nvCxnSpPr>
          <p:cNvPr id="4" name="Straight Connector 3"/>
          <p:cNvCxnSpPr/>
          <p:nvPr/>
        </p:nvCxnSpPr>
        <p:spPr>
          <a:xfrm flipV="1">
            <a:off x="360680" y="3584575"/>
            <a:ext cx="2429510" cy="152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360680" y="3714115"/>
            <a:ext cx="2430145" cy="398780"/>
          </a:xfrm>
          <a:prstGeom prst="rect">
            <a:avLst/>
          </a:prstGeom>
          <a:noFill/>
        </p:spPr>
        <p:txBody>
          <a:bodyPr wrap="square" rtlCol="0">
            <a:spAutoFit/>
          </a:bodyPr>
          <a:p>
            <a:pPr algn="ctr"/>
            <a:r>
              <a:rPr lang="en-US" sz="2000" b="1">
                <a:solidFill>
                  <a:schemeClr val="bg1"/>
                </a:solidFill>
              </a:rPr>
              <a:t>REFERENCES</a:t>
            </a:r>
            <a:endParaRPr lang="en-US" sz="2000" b="1">
              <a:solidFill>
                <a:schemeClr val="bg1"/>
              </a:solidFill>
            </a:endParaRPr>
          </a:p>
        </p:txBody>
      </p:sp>
      <p:cxnSp>
        <p:nvCxnSpPr>
          <p:cNvPr id="7" name="Straight Connector 6"/>
          <p:cNvCxnSpPr/>
          <p:nvPr/>
        </p:nvCxnSpPr>
        <p:spPr>
          <a:xfrm flipV="1">
            <a:off x="3561080" y="839470"/>
            <a:ext cx="8479790" cy="45720"/>
          </a:xfrm>
          <a:prstGeom prst="line">
            <a:avLst/>
          </a:prstGeom>
        </p:spPr>
        <p:style>
          <a:lnRef idx="1">
            <a:schemeClr val="dk1"/>
          </a:lnRef>
          <a:fillRef idx="0">
            <a:schemeClr val="dk1"/>
          </a:fillRef>
          <a:effectRef idx="0">
            <a:schemeClr val="dk1"/>
          </a:effectRef>
          <a:fontRef idx="minor">
            <a:schemeClr val="tx1"/>
          </a:fontRef>
        </p:style>
      </p:cxnSp>
      <p:sp>
        <p:nvSpPr>
          <p:cNvPr id="10" name="Text Box 9"/>
          <p:cNvSpPr txBox="1"/>
          <p:nvPr/>
        </p:nvSpPr>
        <p:spPr>
          <a:xfrm>
            <a:off x="3561080" y="132715"/>
            <a:ext cx="5069840" cy="706755"/>
          </a:xfrm>
          <a:prstGeom prst="rect">
            <a:avLst/>
          </a:prstGeom>
          <a:noFill/>
        </p:spPr>
        <p:txBody>
          <a:bodyPr wrap="square" rtlCol="0">
            <a:spAutoFit/>
          </a:bodyPr>
          <a:p>
            <a:r>
              <a:rPr lang="en-US" sz="4000" b="1">
                <a:latin typeface="Times New Roman" panose="02020603050405020304" charset="0"/>
                <a:cs typeface="Times New Roman" panose="02020603050405020304" charset="0"/>
              </a:rPr>
              <a:t>References</a:t>
            </a:r>
            <a:endParaRPr lang="en-US" sz="4000" b="1">
              <a:latin typeface="Times New Roman" panose="02020603050405020304" charset="0"/>
              <a:cs typeface="Times New Roman" panose="02020603050405020304" charset="0"/>
            </a:endParaRPr>
          </a:p>
        </p:txBody>
      </p:sp>
      <p:sp>
        <p:nvSpPr>
          <p:cNvPr id="14" name="Text Box 13"/>
          <p:cNvSpPr txBox="1"/>
          <p:nvPr/>
        </p:nvSpPr>
        <p:spPr>
          <a:xfrm>
            <a:off x="3867785" y="1207770"/>
            <a:ext cx="7602855" cy="4523105"/>
          </a:xfrm>
          <a:prstGeom prst="rect">
            <a:avLst/>
          </a:prstGeom>
          <a:noFill/>
        </p:spPr>
        <p:txBody>
          <a:bodyPr wrap="square" rtlCol="0">
            <a:spAutoFit/>
          </a:bodyPr>
          <a:p>
            <a:pPr marL="285750" indent="-285750">
              <a:buFont typeface="Wingdings" panose="05000000000000000000" charset="0"/>
              <a:buChar char="v"/>
            </a:pPr>
            <a:r>
              <a:rPr lang="en-US" sz="2400" b="1"/>
              <a:t>ChatGPT</a:t>
            </a:r>
            <a:endParaRPr lang="en-US" sz="2400" b="1"/>
          </a:p>
          <a:p>
            <a:pPr indent="0">
              <a:buFont typeface="Wingdings" panose="05000000000000000000" charset="0"/>
              <a:buNone/>
            </a:pPr>
            <a:r>
              <a:rPr lang="en-US" sz="2400" b="1"/>
              <a:t>           </a:t>
            </a:r>
            <a:r>
              <a:rPr lang="en-US" sz="2400">
                <a:solidFill>
                  <a:schemeClr val="accent1"/>
                </a:solidFill>
              </a:rPr>
              <a:t>https://openai.com/blog/chatgpt</a:t>
            </a:r>
            <a:r>
              <a:rPr lang="en-US" sz="2400" b="1"/>
              <a:t> </a:t>
            </a:r>
            <a:endParaRPr lang="en-US" sz="2400" b="1"/>
          </a:p>
          <a:p>
            <a:pPr marL="285750" indent="-285750">
              <a:buFont typeface="Wingdings" panose="05000000000000000000" charset="0"/>
              <a:buChar char="v"/>
            </a:pPr>
            <a:r>
              <a:rPr lang="en-US" sz="2400" b="1"/>
              <a:t>Google</a:t>
            </a:r>
            <a:endParaRPr lang="en-US" sz="2400" b="1"/>
          </a:p>
          <a:p>
            <a:pPr indent="0">
              <a:buFont typeface="Wingdings" panose="05000000000000000000" charset="0"/>
              <a:buNone/>
            </a:pPr>
            <a:r>
              <a:rPr lang="en-US" sz="2400" b="1"/>
              <a:t>           </a:t>
            </a:r>
            <a:r>
              <a:rPr lang="en-US" sz="2400">
                <a:solidFill>
                  <a:schemeClr val="accent1"/>
                </a:solidFill>
              </a:rPr>
              <a:t>https://www.google.com/</a:t>
            </a:r>
            <a:endParaRPr lang="en-US" sz="2400">
              <a:solidFill>
                <a:schemeClr val="accent1"/>
              </a:solidFill>
            </a:endParaRPr>
          </a:p>
          <a:p>
            <a:pPr marL="285750" indent="-285750">
              <a:buFont typeface="Wingdings" panose="05000000000000000000" charset="0"/>
              <a:buChar char="v"/>
            </a:pPr>
            <a:r>
              <a:rPr lang="en-US" sz="2400" b="1"/>
              <a:t>Kaggle</a:t>
            </a:r>
            <a:endParaRPr lang="en-US" sz="2400" b="1"/>
          </a:p>
          <a:p>
            <a:pPr indent="0">
              <a:buFont typeface="Wingdings" panose="05000000000000000000" charset="0"/>
              <a:buNone/>
            </a:pPr>
            <a:r>
              <a:rPr lang="en-US" sz="2400" b="1"/>
              <a:t>          </a:t>
            </a:r>
            <a:r>
              <a:rPr lang="en-US" sz="2400">
                <a:solidFill>
                  <a:schemeClr val="accent1"/>
                </a:solidFill>
              </a:rPr>
              <a:t> https://www.kaggle.com/</a:t>
            </a:r>
            <a:endParaRPr lang="en-US" sz="2400" b="1"/>
          </a:p>
          <a:p>
            <a:pPr marL="285750" indent="-285750">
              <a:buFont typeface="Wingdings" panose="05000000000000000000" charset="0"/>
              <a:buChar char="v"/>
            </a:pPr>
            <a:r>
              <a:rPr lang="en-US" sz="2400" b="1"/>
              <a:t>Youtube</a:t>
            </a:r>
            <a:endParaRPr lang="en-US" sz="2400" b="1"/>
          </a:p>
          <a:p>
            <a:pPr indent="0">
              <a:buFont typeface="Wingdings" panose="05000000000000000000" charset="0"/>
              <a:buNone/>
            </a:pPr>
            <a:r>
              <a:rPr lang="en-US" sz="2400" b="1"/>
              <a:t>           </a:t>
            </a:r>
            <a:r>
              <a:rPr lang="en-US" sz="2400">
                <a:solidFill>
                  <a:schemeClr val="accent1"/>
                </a:solidFill>
              </a:rPr>
              <a:t>https://www.youtube.com/</a:t>
            </a:r>
            <a:endParaRPr lang="en-US" sz="2400" b="1"/>
          </a:p>
          <a:p>
            <a:pPr marL="285750" indent="-285750">
              <a:buFont typeface="Wingdings" panose="05000000000000000000" charset="0"/>
              <a:buChar char="v"/>
            </a:pPr>
            <a:r>
              <a:rPr lang="en-US" sz="2400" b="1"/>
              <a:t>OpenCV</a:t>
            </a:r>
            <a:endParaRPr lang="en-US" sz="2400" b="1"/>
          </a:p>
          <a:p>
            <a:pPr indent="0">
              <a:buFont typeface="Wingdings" panose="05000000000000000000" charset="0"/>
              <a:buNone/>
            </a:pPr>
            <a:r>
              <a:rPr lang="en-US" sz="2400" b="1"/>
              <a:t>           </a:t>
            </a:r>
            <a:r>
              <a:rPr lang="en-US" sz="2400">
                <a:solidFill>
                  <a:schemeClr val="accent1"/>
                </a:solidFill>
              </a:rPr>
              <a:t>https://opencv.org/</a:t>
            </a:r>
            <a:endParaRPr lang="en-US" sz="2400" b="1"/>
          </a:p>
          <a:p>
            <a:pPr marL="285750" indent="-285750">
              <a:buFont typeface="Wingdings" panose="05000000000000000000" charset="0"/>
              <a:buChar char="v"/>
            </a:pPr>
            <a:r>
              <a:rPr lang="en-US" sz="2400" b="1"/>
              <a:t>Python Documentation</a:t>
            </a:r>
            <a:endParaRPr lang="en-US" sz="2400" b="1"/>
          </a:p>
          <a:p>
            <a:pPr indent="0">
              <a:buFont typeface="Wingdings" panose="05000000000000000000" charset="0"/>
              <a:buNone/>
            </a:pPr>
            <a:r>
              <a:rPr lang="en-US" sz="2400" b="1"/>
              <a:t>           </a:t>
            </a:r>
            <a:r>
              <a:rPr lang="en-US" sz="2400">
                <a:solidFill>
                  <a:schemeClr val="accent1"/>
                </a:solidFill>
              </a:rPr>
              <a:t>https://docs.python.org/3/</a:t>
            </a:r>
            <a:endParaRPr lang="en-US" sz="2400">
              <a:solidFill>
                <a:schemeClr val="accent1"/>
              </a:solidFill>
            </a:endParaRPr>
          </a:p>
        </p:txBody>
      </p:sp>
      <p:sp>
        <p:nvSpPr>
          <p:cNvPr id="15" name="Text Box 14"/>
          <p:cNvSpPr txBox="1"/>
          <p:nvPr/>
        </p:nvSpPr>
        <p:spPr>
          <a:xfrm>
            <a:off x="9655810" y="4368800"/>
            <a:ext cx="309880" cy="368300"/>
          </a:xfrm>
          <a:prstGeom prst="rect">
            <a:avLst/>
          </a:prstGeom>
          <a:noFill/>
        </p:spPr>
        <p:txBody>
          <a:bodyPr wrap="none" rtlCol="0">
            <a:spAutoFit/>
          </a:bodyPr>
          <a:p>
            <a:endParaRPr lang="en-US"/>
          </a:p>
        </p:txBody>
      </p:sp>
      <p:sp>
        <p:nvSpPr>
          <p:cNvPr id="16" name="Text Box 15"/>
          <p:cNvSpPr txBox="1"/>
          <p:nvPr/>
        </p:nvSpPr>
        <p:spPr>
          <a:xfrm>
            <a:off x="6442075" y="6163945"/>
            <a:ext cx="309880" cy="368300"/>
          </a:xfrm>
          <a:prstGeom prst="rect">
            <a:avLst/>
          </a:prstGeom>
          <a:noFill/>
        </p:spPr>
        <p:txBody>
          <a:bodyPr wrap="none" rtlCol="0">
            <a:spAutoFit/>
          </a:bodyPr>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ext Box 5"/>
          <p:cNvSpPr txBox="1"/>
          <p:nvPr/>
        </p:nvSpPr>
        <p:spPr>
          <a:xfrm>
            <a:off x="2753995" y="2644775"/>
            <a:ext cx="6684645" cy="1568450"/>
          </a:xfrm>
          <a:prstGeom prst="rect">
            <a:avLst/>
          </a:prstGeom>
          <a:noFill/>
        </p:spPr>
        <p:txBody>
          <a:bodyPr wrap="square" rtlCol="0">
            <a:spAutoFit/>
          </a:bodyPr>
          <a:p>
            <a:pPr algn="ctr"/>
            <a:r>
              <a:rPr lang="en-US" sz="9600" b="1">
                <a:solidFill>
                  <a:schemeClr val="accent1"/>
                </a:solidFill>
                <a:latin typeface="Impact" panose="020B0806030902050204" pitchFamily="34" charset="0"/>
                <a:cs typeface="Impact" panose="020B0806030902050204" pitchFamily="34" charset="0"/>
              </a:rPr>
              <a:t>Thank You</a:t>
            </a:r>
            <a:endParaRPr lang="en-US" sz="9600" b="1">
              <a:solidFill>
                <a:schemeClr val="accent1"/>
              </a:solidFill>
              <a:latin typeface="Impact" panose="020B0806030902050204" pitchFamily="34" charset="0"/>
              <a:cs typeface="Impact" panose="020B0806030902050204" pitchFamily="34" charset="0"/>
            </a:endParaRPr>
          </a:p>
        </p:txBody>
      </p:sp>
      <p:sp>
        <p:nvSpPr>
          <p:cNvPr id="8" name="Text Box 7"/>
          <p:cNvSpPr txBox="1"/>
          <p:nvPr/>
        </p:nvSpPr>
        <p:spPr>
          <a:xfrm>
            <a:off x="4420235" y="4295775"/>
            <a:ext cx="4073525" cy="368300"/>
          </a:xfrm>
          <a:prstGeom prst="rect">
            <a:avLst/>
          </a:prstGeom>
          <a:noFill/>
        </p:spPr>
        <p:txBody>
          <a:bodyPr wrap="square" rtlCol="0">
            <a:spAutoFit/>
          </a:bodyPr>
          <a:p>
            <a:pPr algn="ctr"/>
            <a:r>
              <a:rPr lang="en-US" b="1"/>
              <a:t>By:- Analytic Avengers</a:t>
            </a:r>
            <a:endParaRPr lang="en-US" b="1"/>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主题">
  <a:themeElements>
    <a:clrScheme name="《商务风》蓝+淡蓝+黑色字">
      <a:dk1>
        <a:sysClr val="windowText" lastClr="000000"/>
      </a:dk1>
      <a:lt1>
        <a:sysClr val="window" lastClr="FFFFFF"/>
      </a:lt1>
      <a:dk2>
        <a:srgbClr val="44546A"/>
      </a:dk2>
      <a:lt2>
        <a:srgbClr val="E7E6E6"/>
      </a:lt2>
      <a:accent1>
        <a:srgbClr val="2462AE"/>
      </a:accent1>
      <a:accent2>
        <a:srgbClr val="08BBCE"/>
      </a:accent2>
      <a:accent3>
        <a:srgbClr val="0C0C0C"/>
      </a:accent3>
      <a:accent4>
        <a:srgbClr val="D70000"/>
      </a:accent4>
      <a:accent5>
        <a:srgbClr val="FFFF00"/>
      </a:accent5>
      <a:accent6>
        <a:srgbClr val="FFFF00"/>
      </a:accent6>
      <a:hlink>
        <a:srgbClr val="0563C1"/>
      </a:hlink>
      <a:folHlink>
        <a:srgbClr val="954F72"/>
      </a:folHlink>
    </a:clrScheme>
    <a:fontScheme name="主题字体">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3059</Words>
  <Application>WPS Presentation</Application>
  <PresentationFormat>宽屏</PresentationFormat>
  <Paragraphs>100</Paragraphs>
  <Slides>9</Slides>
  <Notes>13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9</vt:i4>
      </vt:variant>
    </vt:vector>
  </HeadingPairs>
  <TitlesOfParts>
    <vt:vector size="19" baseType="lpstr">
      <vt:lpstr>Arial</vt:lpstr>
      <vt:lpstr>SimSun</vt:lpstr>
      <vt:lpstr>Wingdings</vt:lpstr>
      <vt:lpstr>Impact</vt:lpstr>
      <vt:lpstr>Times New Roman</vt:lpstr>
      <vt:lpstr>Wingdings</vt:lpstr>
      <vt:lpstr>Microsoft YaHei</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格迪天</dc:creator>
  <cp:lastModifiedBy>adity</cp:lastModifiedBy>
  <cp:revision>30</cp:revision>
  <dcterms:created xsi:type="dcterms:W3CDTF">2027-12-31T16:00:00Z</dcterms:created>
  <dcterms:modified xsi:type="dcterms:W3CDTF">2023-05-09T06:07:18Z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1033-11.2.0.11219</vt:lpwstr>
  </property>
  <property fmtid="{D5CDD505-2E9C-101B-9397-08002B2CF9AE}" pid="3" name="ICV">
    <vt:lpwstr>4716FF960AFE43D78A5975F18BAB1EF0</vt:lpwstr>
  </property>
</Properties>
</file>

<file path=docProps/thumbnail.jpeg>
</file>